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733" r:id="rId2"/>
    <p:sldMasterId id="2147483714" r:id="rId3"/>
  </p:sldMasterIdLst>
  <p:notesMasterIdLst>
    <p:notesMasterId r:id="rId19"/>
  </p:notesMasterIdLst>
  <p:sldIdLst>
    <p:sldId id="257" r:id="rId4"/>
    <p:sldId id="283" r:id="rId5"/>
    <p:sldId id="286" r:id="rId6"/>
    <p:sldId id="285" r:id="rId7"/>
    <p:sldId id="287" r:id="rId8"/>
    <p:sldId id="289" r:id="rId9"/>
    <p:sldId id="298" r:id="rId10"/>
    <p:sldId id="290" r:id="rId11"/>
    <p:sldId id="291" r:id="rId12"/>
    <p:sldId id="292" r:id="rId13"/>
    <p:sldId id="293" r:id="rId14"/>
    <p:sldId id="294" r:id="rId15"/>
    <p:sldId id="295" r:id="rId16"/>
    <p:sldId id="296" r:id="rId17"/>
    <p:sldId id="297"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A0183F1-7F1A-4A09-A144-B63CAC6D6E22}" v="9" dt="2020-03-21T11:14:33.2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52"/>
    <p:restoredTop sz="84268"/>
  </p:normalViewPr>
  <p:slideViewPr>
    <p:cSldViewPr snapToGrid="0">
      <p:cViewPr>
        <p:scale>
          <a:sx n="129" d="100"/>
          <a:sy n="129" d="100"/>
        </p:scale>
        <p:origin x="2984"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tika Mathur" userId="S::mathur.n@unimelb.edu.au::bef37739-058b-4c84-8449-ad51fa3532e0" providerId="AD" clId="Web-{8A0183F1-7F1A-4A09-A144-B63CAC6D6E22}"/>
    <pc:docChg chg="modSld">
      <pc:chgData name="Nitika Mathur" userId="S::mathur.n@unimelb.edu.au::bef37739-058b-4c84-8449-ad51fa3532e0" providerId="AD" clId="Web-{8A0183F1-7F1A-4A09-A144-B63CAC6D6E22}" dt="2020-03-21T11:14:32.971" v="9"/>
      <pc:docMkLst>
        <pc:docMk/>
      </pc:docMkLst>
      <pc:sldChg chg="modSp addAnim delAnim">
        <pc:chgData name="Nitika Mathur" userId="S::mathur.n@unimelb.edu.au::bef37739-058b-4c84-8449-ad51fa3532e0" providerId="AD" clId="Web-{8A0183F1-7F1A-4A09-A144-B63CAC6D6E22}" dt="2020-03-21T11:14:32.971" v="9"/>
        <pc:sldMkLst>
          <pc:docMk/>
          <pc:sldMk cId="148772959" sldId="298"/>
        </pc:sldMkLst>
        <pc:spChg chg="mod ord">
          <ac:chgData name="Nitika Mathur" userId="S::mathur.n@unimelb.edu.au::bef37739-058b-4c84-8449-ad51fa3532e0" providerId="AD" clId="Web-{8A0183F1-7F1A-4A09-A144-B63CAC6D6E22}" dt="2020-03-21T11:14:32.971" v="9"/>
          <ac:spMkLst>
            <pc:docMk/>
            <pc:sldMk cId="148772959" sldId="298"/>
            <ac:spMk id="43" creationId="{00000000-0000-0000-0000-000000000000}"/>
          </ac:spMkLst>
        </pc:spChg>
        <pc:grpChg chg="mod">
          <ac:chgData name="Nitika Mathur" userId="S::mathur.n@unimelb.edu.au::bef37739-058b-4c84-8449-ad51fa3532e0" providerId="AD" clId="Web-{8A0183F1-7F1A-4A09-A144-B63CAC6D6E22}" dt="2020-03-21T11:14:31.736" v="8" actId="1076"/>
          <ac:grpSpMkLst>
            <pc:docMk/>
            <pc:sldMk cId="148772959" sldId="298"/>
            <ac:grpSpMk id="46" creationId="{00000000-0000-0000-0000-000000000000}"/>
          </ac:grpSpMkLst>
        </pc:grpChg>
      </pc:sldChg>
    </pc:docChg>
  </pc:docChgLst>
</pc:chgInfo>
</file>

<file path=ppt/media/image11.jpeg>
</file>

<file path=ppt/media/image12.png>
</file>

<file path=ppt/media/image13.gif>
</file>

<file path=ppt/media/image14.png>
</file>

<file path=ppt/media/image15.png>
</file>

<file path=ppt/media/image16.png>
</file>

<file path=ppt/media/image17.png>
</file>

<file path=ppt/media/image1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3/5/20</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endParaRPr lang="en-US" dirty="0"/>
          </a:p>
        </p:txBody>
      </p:sp>
      <p:sp>
        <p:nvSpPr>
          <p:cNvPr id="4" name="Slide Number Placeholder 3"/>
          <p:cNvSpPr>
            <a:spLocks noGrp="1"/>
          </p:cNvSpPr>
          <p:nvPr>
            <p:ph type="sldNum" sz="quarter" idx="5"/>
          </p:nvPr>
        </p:nvSpPr>
        <p:spPr/>
        <p:txBody>
          <a:bodyPr/>
          <a:lstStyle/>
          <a:p>
            <a:fld id="{72E4B725-2203-4ED2-9256-A661C18EFA60}" type="slidenum">
              <a:rPr lang="en-AU" smtClean="0"/>
              <a:t>1</a:t>
            </a:fld>
            <a:endParaRPr lang="en-AU"/>
          </a:p>
        </p:txBody>
      </p:sp>
    </p:spTree>
    <p:extLst>
      <p:ext uri="{BB962C8B-B14F-4D97-AF65-F5344CB8AC3E}">
        <p14:creationId xmlns:p14="http://schemas.microsoft.com/office/powerpoint/2010/main" val="4225644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machine translation results , focus on the BLEU score, we find that transformer </a:t>
            </a:r>
            <a:r>
              <a:rPr lang="en-US" dirty="0" err="1"/>
              <a:t>consistly</a:t>
            </a:r>
            <a:r>
              <a:rPr lang="en-US" dirty="0"/>
              <a:t> outperforms RNN different setups.</a:t>
            </a:r>
          </a:p>
        </p:txBody>
      </p:sp>
      <p:sp>
        <p:nvSpPr>
          <p:cNvPr id="4" name="Slide Number Placeholder 3"/>
          <p:cNvSpPr>
            <a:spLocks noGrp="1"/>
          </p:cNvSpPr>
          <p:nvPr>
            <p:ph type="sldNum" sz="quarter" idx="5"/>
          </p:nvPr>
        </p:nvSpPr>
        <p:spPr/>
        <p:txBody>
          <a:bodyPr/>
          <a:lstStyle/>
          <a:p>
            <a:fld id="{72E4B725-2203-4ED2-9256-A661C18EFA60}" type="slidenum">
              <a:rPr lang="en-AU" smtClean="0"/>
              <a:t>10</a:t>
            </a:fld>
            <a:endParaRPr lang="en-AU"/>
          </a:p>
        </p:txBody>
      </p:sp>
    </p:spTree>
    <p:extLst>
      <p:ext uri="{BB962C8B-B14F-4D97-AF65-F5344CB8AC3E}">
        <p14:creationId xmlns:p14="http://schemas.microsoft.com/office/powerpoint/2010/main" val="11526305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E4B725-2203-4ED2-9256-A661C18EFA60}" type="slidenum">
              <a:rPr lang="en-AU" smtClean="0"/>
              <a:t>11</a:t>
            </a:fld>
            <a:endParaRPr lang="en-AU"/>
          </a:p>
        </p:txBody>
      </p:sp>
    </p:spTree>
    <p:extLst>
      <p:ext uri="{BB962C8B-B14F-4D97-AF65-F5344CB8AC3E}">
        <p14:creationId xmlns:p14="http://schemas.microsoft.com/office/powerpoint/2010/main" val="2025584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E4B725-2203-4ED2-9256-A661C18EFA60}" type="slidenum">
              <a:rPr lang="en-AU" smtClean="0"/>
              <a:t>12</a:t>
            </a:fld>
            <a:endParaRPr lang="en-AU"/>
          </a:p>
        </p:txBody>
      </p:sp>
    </p:spTree>
    <p:extLst>
      <p:ext uri="{BB962C8B-B14F-4D97-AF65-F5344CB8AC3E}">
        <p14:creationId xmlns:p14="http://schemas.microsoft.com/office/powerpoint/2010/main" val="23856740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E4B725-2203-4ED2-9256-A661C18EFA60}" type="slidenum">
              <a:rPr lang="en-AU" smtClean="0"/>
              <a:t>13</a:t>
            </a:fld>
            <a:endParaRPr lang="en-AU"/>
          </a:p>
        </p:txBody>
      </p:sp>
    </p:spTree>
    <p:extLst>
      <p:ext uri="{BB962C8B-B14F-4D97-AF65-F5344CB8AC3E}">
        <p14:creationId xmlns:p14="http://schemas.microsoft.com/office/powerpoint/2010/main" val="35459922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E4B725-2203-4ED2-9256-A661C18EFA60}" type="slidenum">
              <a:rPr lang="en-AU" smtClean="0"/>
              <a:t>14</a:t>
            </a:fld>
            <a:endParaRPr lang="en-AU"/>
          </a:p>
        </p:txBody>
      </p:sp>
    </p:spTree>
    <p:extLst>
      <p:ext uri="{BB962C8B-B14F-4D97-AF65-F5344CB8AC3E}">
        <p14:creationId xmlns:p14="http://schemas.microsoft.com/office/powerpoint/2010/main" val="29011172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E4B725-2203-4ED2-9256-A661C18EFA60}" type="slidenum">
              <a:rPr lang="en-AU" smtClean="0"/>
              <a:t>15</a:t>
            </a:fld>
            <a:endParaRPr lang="en-AU"/>
          </a:p>
        </p:txBody>
      </p:sp>
    </p:spTree>
    <p:extLst>
      <p:ext uri="{BB962C8B-B14F-4D97-AF65-F5344CB8AC3E}">
        <p14:creationId xmlns:p14="http://schemas.microsoft.com/office/powerpoint/2010/main" val="35841847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E4B725-2203-4ED2-9256-A661C18EFA60}" type="slidenum">
              <a:rPr lang="en-AU" smtClean="0"/>
              <a:t>2</a:t>
            </a:fld>
            <a:endParaRPr lang="en-AU"/>
          </a:p>
        </p:txBody>
      </p:sp>
    </p:spTree>
    <p:extLst>
      <p:ext uri="{BB962C8B-B14F-4D97-AF65-F5344CB8AC3E}">
        <p14:creationId xmlns:p14="http://schemas.microsoft.com/office/powerpoint/2010/main" val="3498738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the problem with the fixed word embeddings? It doesn’t tell the difference of the different sense of the word. But language is complex, a word can have different sense with different context. For example, in the following sentences, the word bank has different meaning. The first “”.</a:t>
            </a:r>
          </a:p>
        </p:txBody>
      </p:sp>
      <p:sp>
        <p:nvSpPr>
          <p:cNvPr id="4" name="Slide Number Placeholder 3"/>
          <p:cNvSpPr>
            <a:spLocks noGrp="1"/>
          </p:cNvSpPr>
          <p:nvPr>
            <p:ph type="sldNum" sz="quarter" idx="5"/>
          </p:nvPr>
        </p:nvSpPr>
        <p:spPr/>
        <p:txBody>
          <a:bodyPr/>
          <a:lstStyle/>
          <a:p>
            <a:fld id="{72E4B725-2203-4ED2-9256-A661C18EFA60}" type="slidenum">
              <a:rPr lang="en-AU" smtClean="0"/>
              <a:t>3</a:t>
            </a:fld>
            <a:endParaRPr lang="en-AU"/>
          </a:p>
        </p:txBody>
      </p:sp>
    </p:spTree>
    <p:extLst>
      <p:ext uri="{BB962C8B-B14F-4D97-AF65-F5344CB8AC3E}">
        <p14:creationId xmlns:p14="http://schemas.microsoft.com/office/powerpoint/2010/main" val="1541130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Contextual representation is the representations based on a particular usage of word, </a:t>
            </a:r>
            <a:r>
              <a:rPr lang="en-AU" dirty="0"/>
              <a:t>It captures the different senses or nuances of the word depending on the context.</a:t>
            </a:r>
            <a:r>
              <a:rPr lang="en-US" dirty="0"/>
              <a:t> A natural attribute of contextual representation is it is not a fixed vector for a certain word. Usually, because </a:t>
            </a:r>
            <a:r>
              <a:rPr lang="en-US" dirty="0" err="1"/>
              <a:t>contexutual</a:t>
            </a:r>
            <a:r>
              <a:rPr lang="en-US" dirty="0"/>
              <a:t> representation is pre-trained on large data, we can assume it learns comprehensive knowledge about the language. A typical contextual representation is </a:t>
            </a:r>
            <a:r>
              <a:rPr lang="en-US" dirty="0" err="1"/>
              <a:t>ELMo</a:t>
            </a:r>
            <a:r>
              <a:rPr lang="en-US" dirty="0"/>
              <a:t>.</a:t>
            </a:r>
            <a:endParaRPr lang="en-AU" dirty="0"/>
          </a:p>
        </p:txBody>
      </p:sp>
      <p:sp>
        <p:nvSpPr>
          <p:cNvPr id="4" name="Slide Number Placeholder 3"/>
          <p:cNvSpPr>
            <a:spLocks noGrp="1"/>
          </p:cNvSpPr>
          <p:nvPr>
            <p:ph type="sldNum" sz="quarter" idx="5"/>
          </p:nvPr>
        </p:nvSpPr>
        <p:spPr/>
        <p:txBody>
          <a:bodyPr/>
          <a:lstStyle/>
          <a:p>
            <a:fld id="{72E4B725-2203-4ED2-9256-A661C18EFA60}" type="slidenum">
              <a:rPr lang="en-AU" smtClean="0"/>
              <a:t>4</a:t>
            </a:fld>
            <a:endParaRPr lang="en-AU"/>
          </a:p>
        </p:txBody>
      </p:sp>
    </p:spTree>
    <p:extLst>
      <p:ext uri="{BB962C8B-B14F-4D97-AF65-F5344CB8AC3E}">
        <p14:creationId xmlns:p14="http://schemas.microsoft.com/office/powerpoint/2010/main" val="3535612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famous technique or model that appeared following </a:t>
            </a:r>
            <a:r>
              <a:rPr lang="en-US" dirty="0" err="1"/>
              <a:t>ELMo</a:t>
            </a:r>
            <a:r>
              <a:rPr lang="en-US" dirty="0"/>
              <a:t> is BERT,  which is consist of transformers. So, what is transformer. As shown here, </a:t>
            </a:r>
            <a:r>
              <a:rPr lang="en-AU" sz="1200" b="0" i="0" u="none" strike="noStrike" kern="1200" dirty="0">
                <a:solidFill>
                  <a:schemeClr val="tx1"/>
                </a:solidFill>
                <a:effectLst/>
                <a:latin typeface="+mn-lt"/>
                <a:ea typeface="+mn-ea"/>
                <a:cs typeface="+mn-cs"/>
              </a:rPr>
              <a:t>Transformer is an architecture for transforming one sequence into another one with the help of two parts (Encoder and Decoder), but it differs from the previously existing sequence-to-sequence models because it does not imply any Recurrent Networks (GRU, LSTM, etc.). The Encoder is on the left and the Decoder is on the right. Both Encoder and Decoder are composed of modules that can be stacked on top of each other multiple times, which is described by </a:t>
            </a:r>
            <a:r>
              <a:rPr lang="en-AU" sz="1200" b="0" i="1" u="none" strike="noStrike" kern="1200" dirty="0" err="1">
                <a:solidFill>
                  <a:schemeClr val="tx1"/>
                </a:solidFill>
                <a:effectLst/>
                <a:latin typeface="+mn-lt"/>
                <a:ea typeface="+mn-ea"/>
                <a:cs typeface="+mn-cs"/>
              </a:rPr>
              <a:t>Nx</a:t>
            </a:r>
            <a:r>
              <a:rPr lang="en-AU" sz="1200" b="0" i="0" u="none" strike="noStrike" kern="1200" dirty="0">
                <a:solidFill>
                  <a:schemeClr val="tx1"/>
                </a:solidFill>
                <a:effectLst/>
                <a:latin typeface="+mn-lt"/>
                <a:ea typeface="+mn-ea"/>
                <a:cs typeface="+mn-cs"/>
              </a:rPr>
              <a:t> in the figure. We see that the modules consist mainly of Multi-Head Attention and Feed Forward layers. The inputs and outputs (target sentences) are first embedded into an n-dimensional space since we cannot use strings directly.</a:t>
            </a:r>
          </a:p>
          <a:p>
            <a:r>
              <a:rPr lang="en-AU" sz="1200" b="0" i="0" u="none" strike="noStrike" kern="1200" dirty="0">
                <a:solidFill>
                  <a:schemeClr val="tx1"/>
                </a:solidFill>
                <a:effectLst/>
                <a:latin typeface="+mn-lt"/>
                <a:ea typeface="+mn-ea"/>
                <a:cs typeface="+mn-cs"/>
              </a:rPr>
              <a:t>One slight but important part of the model is the positional encoding of the different words. Since we have no recurrent networks that can remember how sequences are fed into a model, we need to somehow give every word/part in our sequence a relative position since a sequence depends on the order of its elements. These positions are added to the embedded representation (n-dimensional vector) of each word.</a:t>
            </a:r>
          </a:p>
          <a:p>
            <a:endParaRPr lang="en-US" dirty="0"/>
          </a:p>
        </p:txBody>
      </p:sp>
      <p:sp>
        <p:nvSpPr>
          <p:cNvPr id="4" name="Slide Number Placeholder 3"/>
          <p:cNvSpPr>
            <a:spLocks noGrp="1"/>
          </p:cNvSpPr>
          <p:nvPr>
            <p:ph type="sldNum" sz="quarter" idx="5"/>
          </p:nvPr>
        </p:nvSpPr>
        <p:spPr/>
        <p:txBody>
          <a:bodyPr/>
          <a:lstStyle/>
          <a:p>
            <a:fld id="{72E4B725-2203-4ED2-9256-A661C18EFA60}" type="slidenum">
              <a:rPr lang="en-AU" smtClean="0"/>
              <a:t>5</a:t>
            </a:fld>
            <a:endParaRPr lang="en-AU"/>
          </a:p>
        </p:txBody>
      </p:sp>
    </p:spTree>
    <p:extLst>
      <p:ext uri="{BB962C8B-B14F-4D97-AF65-F5344CB8AC3E}">
        <p14:creationId xmlns:p14="http://schemas.microsoft.com/office/powerpoint/2010/main" val="410603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these knowledge, we can easily answer this questions. ....</a:t>
            </a:r>
          </a:p>
          <a:p>
            <a:endParaRPr lang="en-US" dirty="0"/>
          </a:p>
        </p:txBody>
      </p:sp>
      <p:sp>
        <p:nvSpPr>
          <p:cNvPr id="4" name="Slide Number Placeholder 3"/>
          <p:cNvSpPr>
            <a:spLocks noGrp="1"/>
          </p:cNvSpPr>
          <p:nvPr>
            <p:ph type="sldNum" sz="quarter" idx="5"/>
          </p:nvPr>
        </p:nvSpPr>
        <p:spPr/>
        <p:txBody>
          <a:bodyPr/>
          <a:lstStyle/>
          <a:p>
            <a:fld id="{72E4B725-2203-4ED2-9256-A661C18EFA60}" type="slidenum">
              <a:rPr lang="en-AU" smtClean="0"/>
              <a:t>6</a:t>
            </a:fld>
            <a:endParaRPr lang="en-AU"/>
          </a:p>
        </p:txBody>
      </p:sp>
    </p:spTree>
    <p:extLst>
      <p:ext uri="{BB962C8B-B14F-4D97-AF65-F5344CB8AC3E}">
        <p14:creationId xmlns:p14="http://schemas.microsoft.com/office/powerpoint/2010/main" val="12739919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wonder how attention mechanisms work. </a:t>
            </a:r>
            <a:r>
              <a:rPr lang="en-AU" sz="1200" b="0" i="0" u="none" strike="noStrike" kern="1200" dirty="0">
                <a:solidFill>
                  <a:schemeClr val="tx1"/>
                </a:solidFill>
                <a:effectLst/>
                <a:latin typeface="+mn-lt"/>
                <a:ea typeface="+mn-ea"/>
                <a:cs typeface="+mn-cs"/>
              </a:rPr>
              <a:t>Let’s have a closer look at these Multi-Head Attention bricks. Let’s start with the left description of the attention-mechanism. It’s not very complicated and can be described by the following equation:</a:t>
            </a:r>
          </a:p>
          <a:p>
            <a:endParaRPr lang="en-AU" sz="1200" b="0" i="0" u="none" strike="noStrike" kern="1200" dirty="0">
              <a:solidFill>
                <a:schemeClr val="tx1"/>
              </a:solidFill>
              <a:effectLst/>
              <a:latin typeface="+mn-lt"/>
              <a:ea typeface="+mn-ea"/>
              <a:cs typeface="+mn-cs"/>
            </a:endParaRPr>
          </a:p>
          <a:p>
            <a:r>
              <a:rPr lang="en-AU" sz="1200" b="0" i="0" u="none" strike="noStrike" kern="1200" dirty="0">
                <a:solidFill>
                  <a:schemeClr val="tx1"/>
                </a:solidFill>
                <a:effectLst/>
                <a:latin typeface="+mn-lt"/>
                <a:ea typeface="+mn-ea"/>
                <a:cs typeface="+mn-cs"/>
              </a:rPr>
              <a:t> Q is a matrix that contains the query (vector representation of one word in the sequence), K are all the keys (vector representations of all the words in the sequence) and V are the values, which are again the vector representations of all the words in the sequence. For the encoder and decoder, multi-head attention modules, V consists of the same word sequence than Q. However, for the attention module that is taking into account the encoder and the decoder sequences, V is different from the sequence represented by Q.</a:t>
            </a:r>
          </a:p>
          <a:p>
            <a:r>
              <a:rPr lang="en-AU" sz="1200" b="0" i="0" u="none" strike="noStrike" kern="1200" dirty="0">
                <a:solidFill>
                  <a:schemeClr val="tx1"/>
                </a:solidFill>
                <a:effectLst/>
                <a:latin typeface="+mn-lt"/>
                <a:ea typeface="+mn-ea"/>
                <a:cs typeface="+mn-cs"/>
              </a:rPr>
              <a:t>To simplify this a little bit, we could say that the values in V are multiplied and summed with some attention-weights </a:t>
            </a:r>
            <a:r>
              <a:rPr lang="en-AU" sz="1200" b="0" i="1" u="none" strike="noStrike" kern="1200" dirty="0">
                <a:solidFill>
                  <a:schemeClr val="tx1"/>
                </a:solidFill>
                <a:effectLst/>
                <a:latin typeface="+mn-lt"/>
                <a:ea typeface="+mn-ea"/>
                <a:cs typeface="+mn-cs"/>
              </a:rPr>
              <a:t>a, </a:t>
            </a:r>
            <a:r>
              <a:rPr lang="en-AU" sz="1200" b="0" i="0" u="none" strike="noStrike" kern="1200" dirty="0">
                <a:solidFill>
                  <a:schemeClr val="tx1"/>
                </a:solidFill>
                <a:effectLst/>
                <a:latin typeface="+mn-lt"/>
                <a:ea typeface="+mn-ea"/>
                <a:cs typeface="+mn-cs"/>
              </a:rPr>
              <a:t>where our weights are defined by the left part in the bracket.</a:t>
            </a:r>
          </a:p>
          <a:p>
            <a:endParaRPr lang="en-AU" sz="1200" b="0" i="0" u="none" strike="noStrike" kern="1200" dirty="0">
              <a:solidFill>
                <a:schemeClr val="tx1"/>
              </a:solidFill>
              <a:effectLst/>
              <a:latin typeface="+mn-lt"/>
              <a:ea typeface="+mn-ea"/>
              <a:cs typeface="+mn-cs"/>
            </a:endParaRPr>
          </a:p>
          <a:p>
            <a:r>
              <a:rPr lang="en-AU" sz="1200" b="0" i="0" u="none" strike="noStrike" kern="1200" dirty="0">
                <a:solidFill>
                  <a:schemeClr val="tx1"/>
                </a:solidFill>
                <a:effectLst/>
                <a:latin typeface="+mn-lt"/>
                <a:ea typeface="+mn-ea"/>
                <a:cs typeface="+mn-cs"/>
              </a:rPr>
              <a:t>This means that the weights </a:t>
            </a:r>
            <a:r>
              <a:rPr lang="en-AU" sz="1200" b="0" i="1" u="none" strike="noStrike" kern="1200" dirty="0">
                <a:solidFill>
                  <a:schemeClr val="tx1"/>
                </a:solidFill>
                <a:effectLst/>
                <a:latin typeface="+mn-lt"/>
                <a:ea typeface="+mn-ea"/>
                <a:cs typeface="+mn-cs"/>
              </a:rPr>
              <a:t>a</a:t>
            </a:r>
            <a:r>
              <a:rPr lang="en-AU" sz="1200" b="0" i="0" u="none" strike="noStrike" kern="1200" dirty="0">
                <a:solidFill>
                  <a:schemeClr val="tx1"/>
                </a:solidFill>
                <a:effectLst/>
                <a:latin typeface="+mn-lt"/>
                <a:ea typeface="+mn-ea"/>
                <a:cs typeface="+mn-cs"/>
              </a:rPr>
              <a:t> are defined by how each word of the sequence (represented by Q) is influenced by all the other words in the sequence (represented by K). Additionally, the SoftMax function is applied to the weights </a:t>
            </a:r>
            <a:r>
              <a:rPr lang="en-AU" sz="1200" b="0" i="1" u="none" strike="noStrike" kern="1200" dirty="0">
                <a:solidFill>
                  <a:schemeClr val="tx1"/>
                </a:solidFill>
                <a:effectLst/>
                <a:latin typeface="+mn-lt"/>
                <a:ea typeface="+mn-ea"/>
                <a:cs typeface="+mn-cs"/>
              </a:rPr>
              <a:t>a </a:t>
            </a:r>
            <a:r>
              <a:rPr lang="en-AU" sz="1200" b="0" i="0" u="none" strike="noStrike" kern="1200" dirty="0">
                <a:solidFill>
                  <a:schemeClr val="tx1"/>
                </a:solidFill>
                <a:effectLst/>
                <a:latin typeface="+mn-lt"/>
                <a:ea typeface="+mn-ea"/>
                <a:cs typeface="+mn-cs"/>
              </a:rPr>
              <a:t>to have a distribution between 0 and 1. Those weights are then applied to all the words in the sequence that are introduced in V</a:t>
            </a:r>
          </a:p>
          <a:p>
            <a:endParaRPr lang="en-AU" sz="1200" b="0" i="0" u="none" strike="noStrike" kern="1200" dirty="0">
              <a:solidFill>
                <a:schemeClr val="tx1"/>
              </a:solidFill>
              <a:effectLst/>
              <a:latin typeface="+mn-lt"/>
              <a:ea typeface="+mn-ea"/>
              <a:cs typeface="+mn-cs"/>
            </a:endParaRPr>
          </a:p>
          <a:p>
            <a:r>
              <a:rPr lang="en-AU" sz="1200" b="0" i="0" u="none" strike="noStrike" kern="1200" dirty="0">
                <a:solidFill>
                  <a:schemeClr val="tx1"/>
                </a:solidFill>
                <a:effectLst/>
                <a:latin typeface="+mn-lt"/>
                <a:ea typeface="+mn-ea"/>
                <a:cs typeface="+mn-cs"/>
              </a:rPr>
              <a:t>The righthand picture describes how this attention-mechanism can be parallelized into multiple mechanisms that can be used side by side. The attention mechanism is repeated multiple times with linear projections of Q, K and V. This allows the system to learn from different representations of Q, K and V, which is beneficial to the model. These linear representations are done by multiplying Q, K and V by weight matrices W that are learned during the training.</a:t>
            </a:r>
          </a:p>
          <a:p>
            <a:br>
              <a:rPr lang="en-AU" dirty="0"/>
            </a:br>
            <a:endParaRPr lang="en-AU" sz="1200" b="0" i="0" u="none" strike="noStrike"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72E4B725-2203-4ED2-9256-A661C18EFA60}" type="slidenum">
              <a:rPr lang="en-AU" smtClean="0"/>
              <a:t>7</a:t>
            </a:fld>
            <a:endParaRPr lang="en-AU"/>
          </a:p>
        </p:txBody>
      </p:sp>
    </p:spTree>
    <p:extLst>
      <p:ext uri="{BB962C8B-B14F-4D97-AF65-F5344CB8AC3E}">
        <p14:creationId xmlns:p14="http://schemas.microsoft.com/office/powerpoint/2010/main" val="26242479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Actually, in addition to the advantages in parallelization, transformer seems better to capture the semantic and syntactic structure of sequence, especially long sequence. On many NLP tasks’ leaderboard, most top models are now transformers. </a:t>
            </a:r>
          </a:p>
        </p:txBody>
      </p:sp>
      <p:sp>
        <p:nvSpPr>
          <p:cNvPr id="4" name="Slide Number Placeholder 3"/>
          <p:cNvSpPr>
            <a:spLocks noGrp="1"/>
          </p:cNvSpPr>
          <p:nvPr>
            <p:ph type="sldNum" sz="quarter" idx="5"/>
          </p:nvPr>
        </p:nvSpPr>
        <p:spPr/>
        <p:txBody>
          <a:bodyPr/>
          <a:lstStyle/>
          <a:p>
            <a:fld id="{72E4B725-2203-4ED2-9256-A661C18EFA60}" type="slidenum">
              <a:rPr lang="en-AU" smtClean="0"/>
              <a:t>8</a:t>
            </a:fld>
            <a:endParaRPr lang="en-AU"/>
          </a:p>
        </p:txBody>
      </p:sp>
    </p:spTree>
    <p:extLst>
      <p:ext uri="{BB962C8B-B14F-4D97-AF65-F5344CB8AC3E}">
        <p14:creationId xmlns:p14="http://schemas.microsoft.com/office/powerpoint/2010/main" val="15053246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training curve of ASR, automatic speech recognition. Although it’s not NLP, it is also sequence processing.</a:t>
            </a:r>
          </a:p>
        </p:txBody>
      </p:sp>
      <p:sp>
        <p:nvSpPr>
          <p:cNvPr id="4" name="Slide Number Placeholder 3"/>
          <p:cNvSpPr>
            <a:spLocks noGrp="1"/>
          </p:cNvSpPr>
          <p:nvPr>
            <p:ph type="sldNum" sz="quarter" idx="5"/>
          </p:nvPr>
        </p:nvSpPr>
        <p:spPr/>
        <p:txBody>
          <a:bodyPr/>
          <a:lstStyle/>
          <a:p>
            <a:fld id="{72E4B725-2203-4ED2-9256-A661C18EFA60}" type="slidenum">
              <a:rPr lang="en-AU" smtClean="0"/>
              <a:t>9</a:t>
            </a:fld>
            <a:endParaRPr lang="en-AU"/>
          </a:p>
        </p:txBody>
      </p:sp>
    </p:spTree>
    <p:extLst>
      <p:ext uri="{BB962C8B-B14F-4D97-AF65-F5344CB8AC3E}">
        <p14:creationId xmlns:p14="http://schemas.microsoft.com/office/powerpoint/2010/main" val="2164086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grpSp>
        <p:nvGrpSpPr>
          <p:cNvPr id="139" name="Group 4">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a:t>Click central icon to add picture or pattern</a:t>
            </a:r>
          </a:p>
        </p:txBody>
      </p:sp>
    </p:spTree>
    <p:extLst>
      <p:ext uri="{BB962C8B-B14F-4D97-AF65-F5344CB8AC3E}">
        <p14:creationId xmlns:p14="http://schemas.microsoft.com/office/powerpoint/2010/main" val="923250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Drag picture to placeholder or click icon to add</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sp>
        <p:nvSpPr>
          <p:cNvPr id="12" name="Text Placeholder 135">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Divider slide title</a:t>
            </a:r>
          </a:p>
          <a:p>
            <a:pPr lvl="1"/>
            <a:r>
              <a:rPr lang="en-AU" noProof="0"/>
              <a:t>Two</a:t>
            </a:r>
          </a:p>
          <a:p>
            <a:pPr lvl="2"/>
            <a:r>
              <a:rPr lang="en-AU" noProof="0"/>
              <a:t>Three</a:t>
            </a:r>
          </a:p>
          <a:p>
            <a:pPr lvl="8"/>
            <a:r>
              <a:rPr lang="en-AU" noProof="0"/>
              <a:t>four</a:t>
            </a:r>
          </a:p>
        </p:txBody>
      </p:sp>
    </p:spTree>
    <p:extLst>
      <p:ext uri="{BB962C8B-B14F-4D97-AF65-F5344CB8AC3E}">
        <p14:creationId xmlns:p14="http://schemas.microsoft.com/office/powerpoint/2010/main" val="3745802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Rectangle 66">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grpSp>
        <p:nvGrpSpPr>
          <p:cNvPr id="80" name="Group 4">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Drag picture to placeholder or click icon to add</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Tree>
    <p:extLst>
      <p:ext uri="{BB962C8B-B14F-4D97-AF65-F5344CB8AC3E}">
        <p14:creationId xmlns:p14="http://schemas.microsoft.com/office/powerpoint/2010/main" val="1913573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2487775"/>
            <a:ext cx="4499468"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66" name="Group 4">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Drag picture to placeholder or click icon to add</a:t>
            </a:r>
            <a:endParaRPr lang="en-AU" noProof="0"/>
          </a:p>
        </p:txBody>
      </p:sp>
    </p:spTree>
    <p:extLst>
      <p:ext uri="{BB962C8B-B14F-4D97-AF65-F5344CB8AC3E}">
        <p14:creationId xmlns:p14="http://schemas.microsoft.com/office/powerpoint/2010/main" val="38621079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a:p>
        </p:txBody>
      </p:sp>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Tree>
    <p:extLst>
      <p:ext uri="{BB962C8B-B14F-4D97-AF65-F5344CB8AC3E}">
        <p14:creationId xmlns:p14="http://schemas.microsoft.com/office/powerpoint/2010/main" val="388518433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Drag picture to placeholder or click icon to add</a:t>
            </a:r>
            <a:endParaRPr lang="en-AU"/>
          </a:p>
        </p:txBody>
      </p:sp>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3/5/20</a:t>
            </a:fld>
            <a:endParaRPr lang="en-AU" noProof="0"/>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Drag picture to placeholder or click icon to add</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Drag picture to placeholder or click icon to add</a:t>
            </a:r>
            <a:endParaRPr lang="en-AU"/>
          </a:p>
        </p:txBody>
      </p:sp>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3/5/20</a:t>
            </a:fld>
            <a:endParaRPr lang="en-AU" noProof="0"/>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Drag picture to placeholder or click icon to add</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Drag picture to placeholder or click icon to add</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Drag picture to placeholder or click icon to add</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a:p>
        </p:txBody>
      </p:sp>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3/5/20</a:t>
            </a:fld>
            <a:endParaRPr lang="en-AU" noProof="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Drag picture to placeholder or click icon to add</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Drag picture to placeholder or click icon to add</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Drag picture to placeholder or click icon to add</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Drag picture to placeholder or click icon to add</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a:p>
        </p:txBody>
      </p:sp>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3/5/20</a:t>
            </a:fld>
            <a:endParaRPr lang="en-AU" noProof="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Drag picture to placeholder or click icon to add</a:t>
            </a:r>
            <a:endParaRPr lang="en-AU"/>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1735339" y="2007045"/>
            <a:ext cx="2224340"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a:t>Use this for dark images</a:t>
            </a:r>
          </a:p>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5209243" y="2007045"/>
            <a:ext cx="2224340"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a:t>Use this for light images</a:t>
            </a:r>
            <a:br>
              <a:rPr lang="en-AU" noProof="0"/>
            </a:br>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7" name="Text Placeholder 135">
            <a:extLst>
              <a:ext uri="{FF2B5EF4-FFF2-40B4-BE49-F238E27FC236}">
                <a16:creationId xmlns:a16="http://schemas.microsoft.com/office/drawing/2014/main" id="{101E6B8E-059C-4DCE-8053-9C813CD48538}"/>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205246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487474" y="2525878"/>
            <a:ext cx="3579151" cy="677108"/>
          </a:xfrm>
          <a:prstGeom prst="rect">
            <a:avLst/>
          </a:prstGeom>
          <a:noFill/>
        </p:spPr>
        <p:txBody>
          <a:bodyPr wrap="square" rtlCol="0">
            <a:spAutoFit/>
          </a:bodyPr>
          <a:lstStyle/>
          <a:p>
            <a:r>
              <a:rPr lang="en-AU" sz="3800" b="1" kern="1200">
                <a:solidFill>
                  <a:schemeClr val="bg1"/>
                </a:solidFill>
                <a:latin typeface="+mj-lt"/>
                <a:ea typeface="+mn-ea"/>
                <a:cs typeface="+mn-cs"/>
              </a:rPr>
              <a:t>Thank you</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grpSp>
        <p:nvGrpSpPr>
          <p:cNvPr id="81" name="Group 4">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a:t>Click central icon to add picture or pattern</a:t>
            </a:r>
          </a:p>
        </p:txBody>
      </p:sp>
    </p:spTree>
    <p:extLst>
      <p:ext uri="{BB962C8B-B14F-4D97-AF65-F5344CB8AC3E}">
        <p14:creationId xmlns:p14="http://schemas.microsoft.com/office/powerpoint/2010/main" val="1177613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a:t>Click central icon to add picture or pattern</a:t>
            </a:r>
          </a:p>
        </p:txBody>
      </p:sp>
      <p:grpSp>
        <p:nvGrpSpPr>
          <p:cNvPr id="68" name="Group 4">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2" name="Title 1">
            <a:extLst>
              <a:ext uri="{FF2B5EF4-FFF2-40B4-BE49-F238E27FC236}">
                <a16:creationId xmlns:a16="http://schemas.microsoft.com/office/drawing/2014/main" id="{87670B07-410E-4D96-88F0-B617572F9BFE}"/>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86" name="Freeform: Shape 85">
            <a:extLst>
              <a:ext uri="{FF2B5EF4-FFF2-40B4-BE49-F238E27FC236}">
                <a16:creationId xmlns:a16="http://schemas.microsoft.com/office/drawing/2014/main" id="{5C025F18-8FF4-4B34-A693-A44D12A7240C}"/>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grpSp>
        <p:nvGrpSpPr>
          <p:cNvPr id="79" name="Group 4">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spTree>
    <p:extLst>
      <p:ext uri="{BB962C8B-B14F-4D97-AF65-F5344CB8AC3E}">
        <p14:creationId xmlns:p14="http://schemas.microsoft.com/office/powerpoint/2010/main" val="5784771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86" name="Freeform: Shape 85">
            <a:extLst>
              <a:ext uri="{FF2B5EF4-FFF2-40B4-BE49-F238E27FC236}">
                <a16:creationId xmlns:a16="http://schemas.microsoft.com/office/drawing/2014/main" id="{CC78C129-209D-41B7-A632-D1D683A5E4D5}"/>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66" name="Group 4">
            <a:extLst>
              <a:ext uri="{FF2B5EF4-FFF2-40B4-BE49-F238E27FC236}">
                <a16:creationId xmlns:a16="http://schemas.microsoft.com/office/drawing/2014/main" id="{0FCD5052-B954-403C-9784-A250C2CB6ED0}"/>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A3E6208B-CA09-41FA-8B07-8EFEB7FB6D8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1" name="Rectangle 5">
              <a:extLst>
                <a:ext uri="{FF2B5EF4-FFF2-40B4-BE49-F238E27FC236}">
                  <a16:creationId xmlns:a16="http://schemas.microsoft.com/office/drawing/2014/main" id="{BA6D66E6-5FBA-411A-8010-9C94FD6DC3AD}"/>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Freeform 6">
              <a:extLst>
                <a:ext uri="{FF2B5EF4-FFF2-40B4-BE49-F238E27FC236}">
                  <a16:creationId xmlns:a16="http://schemas.microsoft.com/office/drawing/2014/main" id="{6CC62B41-3C53-41F4-B377-6B3E7296F69D}"/>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A436656E-B527-4F1C-93A8-C0F39ADF7A0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B8899FD1-BFE7-4B5E-AB2E-FBA4F6C1109D}"/>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EB1C0451-9447-4E77-8934-6DAC6BF6BD6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2ED130A6-0ABB-4A29-9DF5-766FADA30529}"/>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063AB190-5010-4739-9370-5AE0F4CB6AE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3DE39F9A-264A-4CD8-A9E3-10162AAC037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0AE99F7B-8C25-42E1-AF24-EC5FC0B9AF70}"/>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F95FE5F2-524E-43FF-8912-D89C13D2E24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FE192BD4-152F-46DE-A381-00DBFDFA08F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FBAB611-40EC-4AA0-9321-238A7E5531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EF002B9F-613A-4C3D-AA2B-3547B7F87BC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0152A94B-7C8F-4890-868B-4776C35B153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BE32FA01-A9AF-420A-897C-E9F6FE29005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92C47DA1-04C1-4C27-A598-D79BCD77E3A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093752F5-37F9-41FC-B31D-85808F02B81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FA1B5666-4574-4C67-981F-8DE736D8B9FA}"/>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6D9A07DF-F54B-4B36-843E-7651D11F99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DD851A87-13F5-4719-8967-86D9165C37C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A528D31F-1FAC-4295-9432-5921A1AD36A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A279A967-0356-400F-970C-5BB5D4C9513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F5D892C-E7B6-43B4-AEA0-06030028C0B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0E98B48F-3F1A-4583-8C0B-FA6A4D9F51D9}"/>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91616E2-FDBB-4D5A-A7A9-0E2010BB6442}"/>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598AF21F-F06B-434A-99AE-E72F0792B9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94149A9E-9A8F-4F00-9617-748579A5C91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5A75D83F-6D18-4A27-A350-6221DE77ACC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9EFFDEE4-933D-48C5-9F96-2D21BF984AE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44FDC86-C564-4606-A7B6-B4594F89E33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CCB07830-B54E-4DBB-8136-BD8BB3780D3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8BFE4ADA-3A47-48FA-B431-7C7376766D9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64632BB4-84F5-4CF0-9F76-4C9330AC352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9E719F3D-9A9F-4C32-82C3-E96DDC6E32B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301B1F24-15B8-460D-837D-A86C218643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C593EB51-39D0-40DD-8CC3-C7FA46DDEED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CF52A34B-33B1-4B3C-9E24-6699498CDB4D}"/>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1C6876F5-5D8B-450B-A811-25D091EA75B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0087DB57-BF23-4D1E-9DC0-0F2E11C7CCFC}"/>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0FB1F8C3-5B54-464E-901A-64167260088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600EEE6-ADAB-47B9-A0E8-730AD74533F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B7596146-3BAF-4AF5-A76F-F28F8DC8C45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6E310E2D-C154-4444-85F9-C5DFA819502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8295C72C-4A40-494A-B755-0DB03994EF4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4FA68AC6-E2D8-4833-8209-83F3EF56F877}"/>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BC13BC93-F3D9-4651-8C74-67C1C5460778}"/>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C98ABA5C-0287-4EEA-8FD0-91631047B49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BB9324-14F2-431D-9648-D77A63ACF68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66D0D74B-4921-44A9-82B7-E51CA13FCFE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8567332E-CCC5-408C-AA95-BBA17209AC1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1A97D38E-2DFF-4277-9808-904357A96B7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6FE4FCC4-D897-4639-A9ED-183FDE2D01E0}"/>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D7EDA37-E810-4195-92D8-77B4C01C4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91F09931-E836-4D58-AA1A-30DFCBF928C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9DC5E7A6-AF90-4152-AF0D-C9F17716D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C6DC5E9F-5DDF-4F20-AE21-96E90EF3E05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3C3193FB-5C85-4472-B1FE-273BBADE1085}"/>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89" name="Text Placeholder 140">
            <a:extLst>
              <a:ext uri="{FF2B5EF4-FFF2-40B4-BE49-F238E27FC236}">
                <a16:creationId xmlns:a16="http://schemas.microsoft.com/office/drawing/2014/main" id="{BA603497-D1C1-4D46-AD97-D72938BFD168}"/>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190" name="Text Placeholder 135">
            <a:extLst>
              <a:ext uri="{FF2B5EF4-FFF2-40B4-BE49-F238E27FC236}">
                <a16:creationId xmlns:a16="http://schemas.microsoft.com/office/drawing/2014/main" id="{4364F750-537E-422F-A699-5792A1949A72}"/>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spTree>
    <p:extLst>
      <p:ext uri="{BB962C8B-B14F-4D97-AF65-F5344CB8AC3E}">
        <p14:creationId xmlns:p14="http://schemas.microsoft.com/office/powerpoint/2010/main" val="28876535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86" name="Freeform: Shape 85">
            <a:extLst>
              <a:ext uri="{FF2B5EF4-FFF2-40B4-BE49-F238E27FC236}">
                <a16:creationId xmlns:a16="http://schemas.microsoft.com/office/drawing/2014/main" id="{83FC9048-C251-4974-9627-9563FED6ED20}"/>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6" name="Text Placeholder 140">
            <a:extLst>
              <a:ext uri="{FF2B5EF4-FFF2-40B4-BE49-F238E27FC236}">
                <a16:creationId xmlns:a16="http://schemas.microsoft.com/office/drawing/2014/main" id="{9062ACED-9B66-44FE-B5F0-F33AD91CB386}"/>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80" name="Text Placeholder 135">
            <a:extLst>
              <a:ext uri="{FF2B5EF4-FFF2-40B4-BE49-F238E27FC236}">
                <a16:creationId xmlns:a16="http://schemas.microsoft.com/office/drawing/2014/main" id="{11E22C7F-72CC-4131-A759-7BBF54408EF0}"/>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81" name="Group 4">
            <a:extLst>
              <a:ext uri="{FF2B5EF4-FFF2-40B4-BE49-F238E27FC236}">
                <a16:creationId xmlns:a16="http://schemas.microsoft.com/office/drawing/2014/main" id="{302725A8-FA8D-40B2-A453-D70958D64A3D}"/>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C43F4393-98B1-4EA1-84FF-D993C72AEF1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Rectangle 5">
              <a:extLst>
                <a:ext uri="{FF2B5EF4-FFF2-40B4-BE49-F238E27FC236}">
                  <a16:creationId xmlns:a16="http://schemas.microsoft.com/office/drawing/2014/main" id="{29F159F4-CAA0-48D0-A480-AE27D55F5BE6}"/>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6">
              <a:extLst>
                <a:ext uri="{FF2B5EF4-FFF2-40B4-BE49-F238E27FC236}">
                  <a16:creationId xmlns:a16="http://schemas.microsoft.com/office/drawing/2014/main" id="{B77F0AB8-885B-4B72-B981-16114ECA501B}"/>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7">
              <a:extLst>
                <a:ext uri="{FF2B5EF4-FFF2-40B4-BE49-F238E27FC236}">
                  <a16:creationId xmlns:a16="http://schemas.microsoft.com/office/drawing/2014/main" id="{BB7644EF-7143-4427-8B6D-AA79FC820EB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8">
              <a:extLst>
                <a:ext uri="{FF2B5EF4-FFF2-40B4-BE49-F238E27FC236}">
                  <a16:creationId xmlns:a16="http://schemas.microsoft.com/office/drawing/2014/main" id="{33C4EFAB-8CA5-4358-B4EF-CFD3C860C932}"/>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9">
              <a:extLst>
                <a:ext uri="{FF2B5EF4-FFF2-40B4-BE49-F238E27FC236}">
                  <a16:creationId xmlns:a16="http://schemas.microsoft.com/office/drawing/2014/main" id="{B4922CB1-D7DB-4771-B62E-F4B8D3EF1766}"/>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0">
              <a:extLst>
                <a:ext uri="{FF2B5EF4-FFF2-40B4-BE49-F238E27FC236}">
                  <a16:creationId xmlns:a16="http://schemas.microsoft.com/office/drawing/2014/main" id="{A3E8F852-746A-49AF-A273-D9A962E29D3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1">
              <a:extLst>
                <a:ext uri="{FF2B5EF4-FFF2-40B4-BE49-F238E27FC236}">
                  <a16:creationId xmlns:a16="http://schemas.microsoft.com/office/drawing/2014/main" id="{8DCB7DE4-0DC3-43CC-A8A8-FA0337F7D4F8}"/>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2">
              <a:extLst>
                <a:ext uri="{FF2B5EF4-FFF2-40B4-BE49-F238E27FC236}">
                  <a16:creationId xmlns:a16="http://schemas.microsoft.com/office/drawing/2014/main" id="{7691AF1F-B2A0-4ECA-9AD0-C8AFBCAA65D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3">
              <a:extLst>
                <a:ext uri="{FF2B5EF4-FFF2-40B4-BE49-F238E27FC236}">
                  <a16:creationId xmlns:a16="http://schemas.microsoft.com/office/drawing/2014/main" id="{EF896021-ACE5-4E39-B248-175564797DF3}"/>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4">
              <a:extLst>
                <a:ext uri="{FF2B5EF4-FFF2-40B4-BE49-F238E27FC236}">
                  <a16:creationId xmlns:a16="http://schemas.microsoft.com/office/drawing/2014/main" id="{989F8A03-5417-4FC2-A29D-8B880C35672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5">
              <a:extLst>
                <a:ext uri="{FF2B5EF4-FFF2-40B4-BE49-F238E27FC236}">
                  <a16:creationId xmlns:a16="http://schemas.microsoft.com/office/drawing/2014/main" id="{90EC4F9F-66C0-437A-9779-DD1A3F1B610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6">
              <a:extLst>
                <a:ext uri="{FF2B5EF4-FFF2-40B4-BE49-F238E27FC236}">
                  <a16:creationId xmlns:a16="http://schemas.microsoft.com/office/drawing/2014/main" id="{A3B596F0-7D33-49EC-9899-67440FD47D9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7">
              <a:extLst>
                <a:ext uri="{FF2B5EF4-FFF2-40B4-BE49-F238E27FC236}">
                  <a16:creationId xmlns:a16="http://schemas.microsoft.com/office/drawing/2014/main" id="{C046BE33-8187-48FC-B532-43E27945B1C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18">
              <a:extLst>
                <a:ext uri="{FF2B5EF4-FFF2-40B4-BE49-F238E27FC236}">
                  <a16:creationId xmlns:a16="http://schemas.microsoft.com/office/drawing/2014/main" id="{747C6E14-EC1E-4ECE-88DA-CEF90122DAA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19">
              <a:extLst>
                <a:ext uri="{FF2B5EF4-FFF2-40B4-BE49-F238E27FC236}">
                  <a16:creationId xmlns:a16="http://schemas.microsoft.com/office/drawing/2014/main" id="{AD3E984E-BFF3-45A2-BE74-4625360442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0">
              <a:extLst>
                <a:ext uri="{FF2B5EF4-FFF2-40B4-BE49-F238E27FC236}">
                  <a16:creationId xmlns:a16="http://schemas.microsoft.com/office/drawing/2014/main" id="{2E1914A6-F44E-49BE-9C71-77F9EA238BD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Rectangle 21">
              <a:extLst>
                <a:ext uri="{FF2B5EF4-FFF2-40B4-BE49-F238E27FC236}">
                  <a16:creationId xmlns:a16="http://schemas.microsoft.com/office/drawing/2014/main" id="{5914F484-ECCF-4662-8DCB-EB77B55A24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2">
              <a:extLst>
                <a:ext uri="{FF2B5EF4-FFF2-40B4-BE49-F238E27FC236}">
                  <a16:creationId xmlns:a16="http://schemas.microsoft.com/office/drawing/2014/main" id="{959D0944-2406-48B2-B00D-874128305C94}"/>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3">
              <a:extLst>
                <a:ext uri="{FF2B5EF4-FFF2-40B4-BE49-F238E27FC236}">
                  <a16:creationId xmlns:a16="http://schemas.microsoft.com/office/drawing/2014/main" id="{5A5350DC-5267-49CE-9835-0627E44F91B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4">
              <a:extLst>
                <a:ext uri="{FF2B5EF4-FFF2-40B4-BE49-F238E27FC236}">
                  <a16:creationId xmlns:a16="http://schemas.microsoft.com/office/drawing/2014/main" id="{0034C489-B59C-4D7E-9EF5-4F0ADA9A8259}"/>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5">
              <a:extLst>
                <a:ext uri="{FF2B5EF4-FFF2-40B4-BE49-F238E27FC236}">
                  <a16:creationId xmlns:a16="http://schemas.microsoft.com/office/drawing/2014/main" id="{D8C07293-961C-4CE2-97BE-83ECAF3F0CA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6">
              <a:extLst>
                <a:ext uri="{FF2B5EF4-FFF2-40B4-BE49-F238E27FC236}">
                  <a16:creationId xmlns:a16="http://schemas.microsoft.com/office/drawing/2014/main" id="{41F4B9B8-E82A-4D26-B2B0-3FF9EE571A5B}"/>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7">
              <a:extLst>
                <a:ext uri="{FF2B5EF4-FFF2-40B4-BE49-F238E27FC236}">
                  <a16:creationId xmlns:a16="http://schemas.microsoft.com/office/drawing/2014/main" id="{A60CBB7B-39D6-4501-AD85-2E97C2C2B2F6}"/>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28">
              <a:extLst>
                <a:ext uri="{FF2B5EF4-FFF2-40B4-BE49-F238E27FC236}">
                  <a16:creationId xmlns:a16="http://schemas.microsoft.com/office/drawing/2014/main" id="{74F3CB20-16C8-42CC-9EBF-1809B939861E}"/>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29">
              <a:extLst>
                <a:ext uri="{FF2B5EF4-FFF2-40B4-BE49-F238E27FC236}">
                  <a16:creationId xmlns:a16="http://schemas.microsoft.com/office/drawing/2014/main" id="{DF7BF561-F162-4E63-8A37-80D9CDAD332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0">
              <a:extLst>
                <a:ext uri="{FF2B5EF4-FFF2-40B4-BE49-F238E27FC236}">
                  <a16:creationId xmlns:a16="http://schemas.microsoft.com/office/drawing/2014/main" id="{F6353E3D-3D39-49C9-80DE-F3312F6F6CC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1">
              <a:extLst>
                <a:ext uri="{FF2B5EF4-FFF2-40B4-BE49-F238E27FC236}">
                  <a16:creationId xmlns:a16="http://schemas.microsoft.com/office/drawing/2014/main" id="{56161A09-457C-4C8A-A805-B7C85BF07B4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2">
              <a:extLst>
                <a:ext uri="{FF2B5EF4-FFF2-40B4-BE49-F238E27FC236}">
                  <a16:creationId xmlns:a16="http://schemas.microsoft.com/office/drawing/2014/main" id="{987451F9-30BB-4F1A-844B-A335D3EF788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4">
              <a:extLst>
                <a:ext uri="{FF2B5EF4-FFF2-40B4-BE49-F238E27FC236}">
                  <a16:creationId xmlns:a16="http://schemas.microsoft.com/office/drawing/2014/main" id="{56D991AE-5030-4A97-9D0B-C5E9EB14A3E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5">
              <a:extLst>
                <a:ext uri="{FF2B5EF4-FFF2-40B4-BE49-F238E27FC236}">
                  <a16:creationId xmlns:a16="http://schemas.microsoft.com/office/drawing/2014/main" id="{A532AF79-556F-40D2-AA1D-9AE1E459FB9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6">
              <a:extLst>
                <a:ext uri="{FF2B5EF4-FFF2-40B4-BE49-F238E27FC236}">
                  <a16:creationId xmlns:a16="http://schemas.microsoft.com/office/drawing/2014/main" id="{C1D7D1A5-836C-47C8-B2AA-F951B153F51C}"/>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7">
              <a:extLst>
                <a:ext uri="{FF2B5EF4-FFF2-40B4-BE49-F238E27FC236}">
                  <a16:creationId xmlns:a16="http://schemas.microsoft.com/office/drawing/2014/main" id="{C3CA81EC-D4AE-45A1-88B2-F74FBF78E77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38">
              <a:extLst>
                <a:ext uri="{FF2B5EF4-FFF2-40B4-BE49-F238E27FC236}">
                  <a16:creationId xmlns:a16="http://schemas.microsoft.com/office/drawing/2014/main" id="{B9E40C71-EEA1-4DDF-AFC6-7631432294F5}"/>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39">
              <a:extLst>
                <a:ext uri="{FF2B5EF4-FFF2-40B4-BE49-F238E27FC236}">
                  <a16:creationId xmlns:a16="http://schemas.microsoft.com/office/drawing/2014/main" id="{1948375F-18B2-4523-9995-1D8A9011B0BC}"/>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0">
              <a:extLst>
                <a:ext uri="{FF2B5EF4-FFF2-40B4-BE49-F238E27FC236}">
                  <a16:creationId xmlns:a16="http://schemas.microsoft.com/office/drawing/2014/main" id="{3FDFCD85-8BC9-4D5F-9F66-46889BBF1C5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1">
              <a:extLst>
                <a:ext uri="{FF2B5EF4-FFF2-40B4-BE49-F238E27FC236}">
                  <a16:creationId xmlns:a16="http://schemas.microsoft.com/office/drawing/2014/main" id="{2973960A-55A7-43B7-8AB8-0C219671B40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2">
              <a:extLst>
                <a:ext uri="{FF2B5EF4-FFF2-40B4-BE49-F238E27FC236}">
                  <a16:creationId xmlns:a16="http://schemas.microsoft.com/office/drawing/2014/main" id="{D1DC467E-44C6-4F00-98A3-971EF5BE725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3">
              <a:extLst>
                <a:ext uri="{FF2B5EF4-FFF2-40B4-BE49-F238E27FC236}">
                  <a16:creationId xmlns:a16="http://schemas.microsoft.com/office/drawing/2014/main" id="{44687DE7-DCEA-420E-9FD1-0AF44CE842E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4">
              <a:extLst>
                <a:ext uri="{FF2B5EF4-FFF2-40B4-BE49-F238E27FC236}">
                  <a16:creationId xmlns:a16="http://schemas.microsoft.com/office/drawing/2014/main" id="{70451AB4-D87F-4C1A-9F05-C24297512549}"/>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5">
              <a:extLst>
                <a:ext uri="{FF2B5EF4-FFF2-40B4-BE49-F238E27FC236}">
                  <a16:creationId xmlns:a16="http://schemas.microsoft.com/office/drawing/2014/main" id="{48BDDBD7-EFE3-47B8-AB57-DC7C5E44B817}"/>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6">
              <a:extLst>
                <a:ext uri="{FF2B5EF4-FFF2-40B4-BE49-F238E27FC236}">
                  <a16:creationId xmlns:a16="http://schemas.microsoft.com/office/drawing/2014/main" id="{1D6182BC-00B0-4FA1-A495-8A76CA3FB28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7">
              <a:extLst>
                <a:ext uri="{FF2B5EF4-FFF2-40B4-BE49-F238E27FC236}">
                  <a16:creationId xmlns:a16="http://schemas.microsoft.com/office/drawing/2014/main" id="{4380E735-A9DE-401D-83AC-31396ACB565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48">
              <a:extLst>
                <a:ext uri="{FF2B5EF4-FFF2-40B4-BE49-F238E27FC236}">
                  <a16:creationId xmlns:a16="http://schemas.microsoft.com/office/drawing/2014/main" id="{34FF3462-7197-420C-BC30-432FEF167830}"/>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49">
              <a:extLst>
                <a:ext uri="{FF2B5EF4-FFF2-40B4-BE49-F238E27FC236}">
                  <a16:creationId xmlns:a16="http://schemas.microsoft.com/office/drawing/2014/main" id="{05D69835-9E04-458D-B743-EAD62AC1FAC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0">
              <a:extLst>
                <a:ext uri="{FF2B5EF4-FFF2-40B4-BE49-F238E27FC236}">
                  <a16:creationId xmlns:a16="http://schemas.microsoft.com/office/drawing/2014/main" id="{CE800D0F-1E0D-447B-9CD0-7773751ED6EB}"/>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1">
              <a:extLst>
                <a:ext uri="{FF2B5EF4-FFF2-40B4-BE49-F238E27FC236}">
                  <a16:creationId xmlns:a16="http://schemas.microsoft.com/office/drawing/2014/main" id="{81DC1A04-8442-4999-B8E5-24EEEC0FD5B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2">
              <a:extLst>
                <a:ext uri="{FF2B5EF4-FFF2-40B4-BE49-F238E27FC236}">
                  <a16:creationId xmlns:a16="http://schemas.microsoft.com/office/drawing/2014/main" id="{57760C97-B89D-48B6-9CCE-9F5815A12053}"/>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3">
              <a:extLst>
                <a:ext uri="{FF2B5EF4-FFF2-40B4-BE49-F238E27FC236}">
                  <a16:creationId xmlns:a16="http://schemas.microsoft.com/office/drawing/2014/main" id="{7A98B2FA-3F63-47EB-8F9F-A7EF74A16C6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4">
              <a:extLst>
                <a:ext uri="{FF2B5EF4-FFF2-40B4-BE49-F238E27FC236}">
                  <a16:creationId xmlns:a16="http://schemas.microsoft.com/office/drawing/2014/main" id="{D5A89B92-3DB5-467A-B658-471ABB75239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5">
              <a:extLst>
                <a:ext uri="{FF2B5EF4-FFF2-40B4-BE49-F238E27FC236}">
                  <a16:creationId xmlns:a16="http://schemas.microsoft.com/office/drawing/2014/main" id="{A0461651-F4BF-4C87-8C3D-FA100F1ED2ED}"/>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6">
              <a:extLst>
                <a:ext uri="{FF2B5EF4-FFF2-40B4-BE49-F238E27FC236}">
                  <a16:creationId xmlns:a16="http://schemas.microsoft.com/office/drawing/2014/main" id="{ED1F3CC7-2E42-4D78-89CD-B517FAB7520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7">
              <a:extLst>
                <a:ext uri="{FF2B5EF4-FFF2-40B4-BE49-F238E27FC236}">
                  <a16:creationId xmlns:a16="http://schemas.microsoft.com/office/drawing/2014/main" id="{BB883064-D8CD-4B72-BD53-8B7E200C164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58">
              <a:extLst>
                <a:ext uri="{FF2B5EF4-FFF2-40B4-BE49-F238E27FC236}">
                  <a16:creationId xmlns:a16="http://schemas.microsoft.com/office/drawing/2014/main" id="{1757E6BE-04D3-4BED-91AF-FE0BD81A49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59">
              <a:extLst>
                <a:ext uri="{FF2B5EF4-FFF2-40B4-BE49-F238E27FC236}">
                  <a16:creationId xmlns:a16="http://schemas.microsoft.com/office/drawing/2014/main" id="{377FF5AF-C6A0-4843-86CA-6E1799F171F3}"/>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0">
              <a:extLst>
                <a:ext uri="{FF2B5EF4-FFF2-40B4-BE49-F238E27FC236}">
                  <a16:creationId xmlns:a16="http://schemas.microsoft.com/office/drawing/2014/main" id="{511DA27D-3659-4FAD-850C-1F1A3CE6CD8A}"/>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61">
              <a:extLst>
                <a:ext uri="{FF2B5EF4-FFF2-40B4-BE49-F238E27FC236}">
                  <a16:creationId xmlns:a16="http://schemas.microsoft.com/office/drawing/2014/main" id="{B5EEC335-FF3F-490D-9714-D2AC407DFEA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841E6B16-B39F-4FDA-9129-71CCEC5F5ACE}"/>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3873191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86" name="Freeform: Shape 85">
            <a:extLst>
              <a:ext uri="{FF2B5EF4-FFF2-40B4-BE49-F238E27FC236}">
                <a16:creationId xmlns:a16="http://schemas.microsoft.com/office/drawing/2014/main" id="{14B3D00A-ED25-4027-BCF4-49DC4204E40D}"/>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6" name="Text Placeholder 140">
            <a:extLst>
              <a:ext uri="{FF2B5EF4-FFF2-40B4-BE49-F238E27FC236}">
                <a16:creationId xmlns:a16="http://schemas.microsoft.com/office/drawing/2014/main" id="{8F59FE24-5391-49E4-A2E3-5900E4533C34}"/>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80" name="Text Placeholder 135">
            <a:extLst>
              <a:ext uri="{FF2B5EF4-FFF2-40B4-BE49-F238E27FC236}">
                <a16:creationId xmlns:a16="http://schemas.microsoft.com/office/drawing/2014/main" id="{AD7D2B6B-6BDB-4566-8BD5-E7078E8E283B}"/>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81" name="Group 4">
            <a:extLst>
              <a:ext uri="{FF2B5EF4-FFF2-40B4-BE49-F238E27FC236}">
                <a16:creationId xmlns:a16="http://schemas.microsoft.com/office/drawing/2014/main" id="{208285B3-ACED-481B-A2A5-1E3AED81F21C}"/>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756F760-3408-441F-951B-8F801D550151}"/>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Rectangle 5">
              <a:extLst>
                <a:ext uri="{FF2B5EF4-FFF2-40B4-BE49-F238E27FC236}">
                  <a16:creationId xmlns:a16="http://schemas.microsoft.com/office/drawing/2014/main" id="{949C7AB3-92E0-4EC7-B156-560D0763A66D}"/>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6">
              <a:extLst>
                <a:ext uri="{FF2B5EF4-FFF2-40B4-BE49-F238E27FC236}">
                  <a16:creationId xmlns:a16="http://schemas.microsoft.com/office/drawing/2014/main" id="{E05C15E1-1FA2-45A8-AEE7-1F7EEF033E7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7">
              <a:extLst>
                <a:ext uri="{FF2B5EF4-FFF2-40B4-BE49-F238E27FC236}">
                  <a16:creationId xmlns:a16="http://schemas.microsoft.com/office/drawing/2014/main" id="{C6A503EF-7DA5-4524-AFF6-35D1B4A7ED2C}"/>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8">
              <a:extLst>
                <a:ext uri="{FF2B5EF4-FFF2-40B4-BE49-F238E27FC236}">
                  <a16:creationId xmlns:a16="http://schemas.microsoft.com/office/drawing/2014/main" id="{8EFE6C4D-B516-43BA-B1F2-A583BC93600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9">
              <a:extLst>
                <a:ext uri="{FF2B5EF4-FFF2-40B4-BE49-F238E27FC236}">
                  <a16:creationId xmlns:a16="http://schemas.microsoft.com/office/drawing/2014/main" id="{1E19B392-9C0F-47BB-A961-D8867FE141F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0">
              <a:extLst>
                <a:ext uri="{FF2B5EF4-FFF2-40B4-BE49-F238E27FC236}">
                  <a16:creationId xmlns:a16="http://schemas.microsoft.com/office/drawing/2014/main" id="{A986CFEB-6150-468B-B2D9-DC115D34399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1">
              <a:extLst>
                <a:ext uri="{FF2B5EF4-FFF2-40B4-BE49-F238E27FC236}">
                  <a16:creationId xmlns:a16="http://schemas.microsoft.com/office/drawing/2014/main" id="{DFFBDDC8-7DFD-43F9-BAE7-C905B1E1328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2">
              <a:extLst>
                <a:ext uri="{FF2B5EF4-FFF2-40B4-BE49-F238E27FC236}">
                  <a16:creationId xmlns:a16="http://schemas.microsoft.com/office/drawing/2014/main" id="{06C77A67-E99B-453F-9368-A3E35BD904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3">
              <a:extLst>
                <a:ext uri="{FF2B5EF4-FFF2-40B4-BE49-F238E27FC236}">
                  <a16:creationId xmlns:a16="http://schemas.microsoft.com/office/drawing/2014/main" id="{5E53857F-95FB-42B5-A77F-35EFED9B4FB9}"/>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4">
              <a:extLst>
                <a:ext uri="{FF2B5EF4-FFF2-40B4-BE49-F238E27FC236}">
                  <a16:creationId xmlns:a16="http://schemas.microsoft.com/office/drawing/2014/main" id="{C41D7382-FF1E-4CE9-8DC7-02244AA1AB6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5">
              <a:extLst>
                <a:ext uri="{FF2B5EF4-FFF2-40B4-BE49-F238E27FC236}">
                  <a16:creationId xmlns:a16="http://schemas.microsoft.com/office/drawing/2014/main" id="{2DBB2378-F7CC-497D-9345-E14EBAE54EF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6">
              <a:extLst>
                <a:ext uri="{FF2B5EF4-FFF2-40B4-BE49-F238E27FC236}">
                  <a16:creationId xmlns:a16="http://schemas.microsoft.com/office/drawing/2014/main" id="{D79D1917-9520-4766-BD02-7CC619BA270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7">
              <a:extLst>
                <a:ext uri="{FF2B5EF4-FFF2-40B4-BE49-F238E27FC236}">
                  <a16:creationId xmlns:a16="http://schemas.microsoft.com/office/drawing/2014/main" id="{C42C4D2D-E16B-4156-90CF-63A72BA75CB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18">
              <a:extLst>
                <a:ext uri="{FF2B5EF4-FFF2-40B4-BE49-F238E27FC236}">
                  <a16:creationId xmlns:a16="http://schemas.microsoft.com/office/drawing/2014/main" id="{23327A0C-A6C8-4704-A45C-BABEAE0F33E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19">
              <a:extLst>
                <a:ext uri="{FF2B5EF4-FFF2-40B4-BE49-F238E27FC236}">
                  <a16:creationId xmlns:a16="http://schemas.microsoft.com/office/drawing/2014/main" id="{9B173BCD-A7C5-403E-9492-AB0030A2C719}"/>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0">
              <a:extLst>
                <a:ext uri="{FF2B5EF4-FFF2-40B4-BE49-F238E27FC236}">
                  <a16:creationId xmlns:a16="http://schemas.microsoft.com/office/drawing/2014/main" id="{5B996257-0597-47E1-9AA2-A4A44317002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Rectangle 21">
              <a:extLst>
                <a:ext uri="{FF2B5EF4-FFF2-40B4-BE49-F238E27FC236}">
                  <a16:creationId xmlns:a16="http://schemas.microsoft.com/office/drawing/2014/main" id="{1507B927-C2E9-417C-A087-AE9BA95E4A2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2">
              <a:extLst>
                <a:ext uri="{FF2B5EF4-FFF2-40B4-BE49-F238E27FC236}">
                  <a16:creationId xmlns:a16="http://schemas.microsoft.com/office/drawing/2014/main" id="{B072215C-1F1E-492A-A5B0-1AB9CE31A29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3">
              <a:extLst>
                <a:ext uri="{FF2B5EF4-FFF2-40B4-BE49-F238E27FC236}">
                  <a16:creationId xmlns:a16="http://schemas.microsoft.com/office/drawing/2014/main" id="{AD23DE03-869C-4AC4-B437-687F3B555C37}"/>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4">
              <a:extLst>
                <a:ext uri="{FF2B5EF4-FFF2-40B4-BE49-F238E27FC236}">
                  <a16:creationId xmlns:a16="http://schemas.microsoft.com/office/drawing/2014/main" id="{73A16677-15AC-4999-A509-66410AC4DB1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5">
              <a:extLst>
                <a:ext uri="{FF2B5EF4-FFF2-40B4-BE49-F238E27FC236}">
                  <a16:creationId xmlns:a16="http://schemas.microsoft.com/office/drawing/2014/main" id="{3441B818-6DAA-477B-AA5B-397B95BD3710}"/>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6">
              <a:extLst>
                <a:ext uri="{FF2B5EF4-FFF2-40B4-BE49-F238E27FC236}">
                  <a16:creationId xmlns:a16="http://schemas.microsoft.com/office/drawing/2014/main" id="{5825486C-21C8-47E0-9B01-8D4F608FD3DA}"/>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7">
              <a:extLst>
                <a:ext uri="{FF2B5EF4-FFF2-40B4-BE49-F238E27FC236}">
                  <a16:creationId xmlns:a16="http://schemas.microsoft.com/office/drawing/2014/main" id="{ECE6CDC1-1D0C-4101-8F2D-290138EED48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28">
              <a:extLst>
                <a:ext uri="{FF2B5EF4-FFF2-40B4-BE49-F238E27FC236}">
                  <a16:creationId xmlns:a16="http://schemas.microsoft.com/office/drawing/2014/main" id="{E345C0C7-1BBB-46C5-8722-A697EBC8F05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29">
              <a:extLst>
                <a:ext uri="{FF2B5EF4-FFF2-40B4-BE49-F238E27FC236}">
                  <a16:creationId xmlns:a16="http://schemas.microsoft.com/office/drawing/2014/main" id="{23CE0E93-C23B-4174-80AA-3B09376E746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0">
              <a:extLst>
                <a:ext uri="{FF2B5EF4-FFF2-40B4-BE49-F238E27FC236}">
                  <a16:creationId xmlns:a16="http://schemas.microsoft.com/office/drawing/2014/main" id="{6BFAD2F0-D698-4A2A-BC03-40C8A0B3816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1">
              <a:extLst>
                <a:ext uri="{FF2B5EF4-FFF2-40B4-BE49-F238E27FC236}">
                  <a16:creationId xmlns:a16="http://schemas.microsoft.com/office/drawing/2014/main" id="{BCA37CE7-D63F-40BC-A46F-E5926BF6FAB3}"/>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2">
              <a:extLst>
                <a:ext uri="{FF2B5EF4-FFF2-40B4-BE49-F238E27FC236}">
                  <a16:creationId xmlns:a16="http://schemas.microsoft.com/office/drawing/2014/main" id="{7E754457-A54B-4187-B9C1-84BC5BB752A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4">
              <a:extLst>
                <a:ext uri="{FF2B5EF4-FFF2-40B4-BE49-F238E27FC236}">
                  <a16:creationId xmlns:a16="http://schemas.microsoft.com/office/drawing/2014/main" id="{99B89B72-7C7F-4EBC-8682-FF5A8A6F7B3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5">
              <a:extLst>
                <a:ext uri="{FF2B5EF4-FFF2-40B4-BE49-F238E27FC236}">
                  <a16:creationId xmlns:a16="http://schemas.microsoft.com/office/drawing/2014/main" id="{C71D67AD-5D2C-4AEA-83A5-573ACAC103B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6">
              <a:extLst>
                <a:ext uri="{FF2B5EF4-FFF2-40B4-BE49-F238E27FC236}">
                  <a16:creationId xmlns:a16="http://schemas.microsoft.com/office/drawing/2014/main" id="{33A92B1D-6972-4B1B-8972-C8D1167CD19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7">
              <a:extLst>
                <a:ext uri="{FF2B5EF4-FFF2-40B4-BE49-F238E27FC236}">
                  <a16:creationId xmlns:a16="http://schemas.microsoft.com/office/drawing/2014/main" id="{252CD53F-8855-48ED-8B66-023BC38C363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38">
              <a:extLst>
                <a:ext uri="{FF2B5EF4-FFF2-40B4-BE49-F238E27FC236}">
                  <a16:creationId xmlns:a16="http://schemas.microsoft.com/office/drawing/2014/main" id="{5BC60C6A-1365-4C14-BB51-5D4C5C50B32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39">
              <a:extLst>
                <a:ext uri="{FF2B5EF4-FFF2-40B4-BE49-F238E27FC236}">
                  <a16:creationId xmlns:a16="http://schemas.microsoft.com/office/drawing/2014/main" id="{210DB824-6ECB-45EF-AFAC-DA15CB165CF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0">
              <a:extLst>
                <a:ext uri="{FF2B5EF4-FFF2-40B4-BE49-F238E27FC236}">
                  <a16:creationId xmlns:a16="http://schemas.microsoft.com/office/drawing/2014/main" id="{E7CD86B0-D4A0-4341-A5D8-D8B83DE59E48}"/>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1">
              <a:extLst>
                <a:ext uri="{FF2B5EF4-FFF2-40B4-BE49-F238E27FC236}">
                  <a16:creationId xmlns:a16="http://schemas.microsoft.com/office/drawing/2014/main" id="{EF8AAAFD-0CE4-412A-BF07-074F54AE461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2">
              <a:extLst>
                <a:ext uri="{FF2B5EF4-FFF2-40B4-BE49-F238E27FC236}">
                  <a16:creationId xmlns:a16="http://schemas.microsoft.com/office/drawing/2014/main" id="{4021E902-9AC5-4FEE-A932-1C94FF2EF4A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3">
              <a:extLst>
                <a:ext uri="{FF2B5EF4-FFF2-40B4-BE49-F238E27FC236}">
                  <a16:creationId xmlns:a16="http://schemas.microsoft.com/office/drawing/2014/main" id="{59B7297A-F922-43DD-A55D-F7BC359F360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4">
              <a:extLst>
                <a:ext uri="{FF2B5EF4-FFF2-40B4-BE49-F238E27FC236}">
                  <a16:creationId xmlns:a16="http://schemas.microsoft.com/office/drawing/2014/main" id="{7BD020D1-4B21-48A8-A049-A8B3CF85566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5">
              <a:extLst>
                <a:ext uri="{FF2B5EF4-FFF2-40B4-BE49-F238E27FC236}">
                  <a16:creationId xmlns:a16="http://schemas.microsoft.com/office/drawing/2014/main" id="{1AAC1B20-A9DE-4574-9619-7AA8C7749754}"/>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6">
              <a:extLst>
                <a:ext uri="{FF2B5EF4-FFF2-40B4-BE49-F238E27FC236}">
                  <a16:creationId xmlns:a16="http://schemas.microsoft.com/office/drawing/2014/main" id="{ACE73B71-79AE-4506-ABDE-89FD05CC150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7">
              <a:extLst>
                <a:ext uri="{FF2B5EF4-FFF2-40B4-BE49-F238E27FC236}">
                  <a16:creationId xmlns:a16="http://schemas.microsoft.com/office/drawing/2014/main" id="{55C5FCB5-5E2A-4323-A332-42CC42DD6C0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48">
              <a:extLst>
                <a:ext uri="{FF2B5EF4-FFF2-40B4-BE49-F238E27FC236}">
                  <a16:creationId xmlns:a16="http://schemas.microsoft.com/office/drawing/2014/main" id="{EF628962-9E7E-4B73-87DB-356106893CBD}"/>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49">
              <a:extLst>
                <a:ext uri="{FF2B5EF4-FFF2-40B4-BE49-F238E27FC236}">
                  <a16:creationId xmlns:a16="http://schemas.microsoft.com/office/drawing/2014/main" id="{271D83E4-2891-427D-8EAF-09650D29FAFE}"/>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0">
              <a:extLst>
                <a:ext uri="{FF2B5EF4-FFF2-40B4-BE49-F238E27FC236}">
                  <a16:creationId xmlns:a16="http://schemas.microsoft.com/office/drawing/2014/main" id="{3FE7E7C4-0C96-4760-80BC-B47F5F9AAF5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1">
              <a:extLst>
                <a:ext uri="{FF2B5EF4-FFF2-40B4-BE49-F238E27FC236}">
                  <a16:creationId xmlns:a16="http://schemas.microsoft.com/office/drawing/2014/main" id="{6790C8BE-7F54-4AFB-B5D8-91C27D3B5938}"/>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2">
              <a:extLst>
                <a:ext uri="{FF2B5EF4-FFF2-40B4-BE49-F238E27FC236}">
                  <a16:creationId xmlns:a16="http://schemas.microsoft.com/office/drawing/2014/main" id="{0042A1DC-644D-48E0-85A2-9ACE3B312F8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3">
              <a:extLst>
                <a:ext uri="{FF2B5EF4-FFF2-40B4-BE49-F238E27FC236}">
                  <a16:creationId xmlns:a16="http://schemas.microsoft.com/office/drawing/2014/main" id="{17FBE5EC-F45A-43BE-8066-C603158E1886}"/>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4">
              <a:extLst>
                <a:ext uri="{FF2B5EF4-FFF2-40B4-BE49-F238E27FC236}">
                  <a16:creationId xmlns:a16="http://schemas.microsoft.com/office/drawing/2014/main" id="{00B537C9-A3D6-4313-9541-BE46E9A8E1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5">
              <a:extLst>
                <a:ext uri="{FF2B5EF4-FFF2-40B4-BE49-F238E27FC236}">
                  <a16:creationId xmlns:a16="http://schemas.microsoft.com/office/drawing/2014/main" id="{5DBAEE5F-B236-48CF-AE7C-F475E84F635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6">
              <a:extLst>
                <a:ext uri="{FF2B5EF4-FFF2-40B4-BE49-F238E27FC236}">
                  <a16:creationId xmlns:a16="http://schemas.microsoft.com/office/drawing/2014/main" id="{A84BD8AD-0603-479D-828D-932C0C6F395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7">
              <a:extLst>
                <a:ext uri="{FF2B5EF4-FFF2-40B4-BE49-F238E27FC236}">
                  <a16:creationId xmlns:a16="http://schemas.microsoft.com/office/drawing/2014/main" id="{160F1F7F-EE11-4094-ABEB-E502374929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58">
              <a:extLst>
                <a:ext uri="{FF2B5EF4-FFF2-40B4-BE49-F238E27FC236}">
                  <a16:creationId xmlns:a16="http://schemas.microsoft.com/office/drawing/2014/main" id="{850DA00B-8486-492D-8EF6-AE8E4817686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59">
              <a:extLst>
                <a:ext uri="{FF2B5EF4-FFF2-40B4-BE49-F238E27FC236}">
                  <a16:creationId xmlns:a16="http://schemas.microsoft.com/office/drawing/2014/main" id="{D017C7E7-C382-4694-B1B7-2B034E2F392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0">
              <a:extLst>
                <a:ext uri="{FF2B5EF4-FFF2-40B4-BE49-F238E27FC236}">
                  <a16:creationId xmlns:a16="http://schemas.microsoft.com/office/drawing/2014/main" id="{3E2E3291-A15D-4775-A9FC-45497C30BDB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61">
              <a:extLst>
                <a:ext uri="{FF2B5EF4-FFF2-40B4-BE49-F238E27FC236}">
                  <a16:creationId xmlns:a16="http://schemas.microsoft.com/office/drawing/2014/main" id="{BD233019-F15D-4A9F-A6F4-741F381E5CF2}"/>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2F50DC6F-10DF-4302-AA04-69BC3FF7C500}"/>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2467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86" name="Freeform: Shape 85">
            <a:extLst>
              <a:ext uri="{FF2B5EF4-FFF2-40B4-BE49-F238E27FC236}">
                <a16:creationId xmlns:a16="http://schemas.microsoft.com/office/drawing/2014/main" id="{479A6F86-7F64-46D8-B449-3E954E2CCE06}"/>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6" name="Text Placeholder 140">
            <a:extLst>
              <a:ext uri="{FF2B5EF4-FFF2-40B4-BE49-F238E27FC236}">
                <a16:creationId xmlns:a16="http://schemas.microsoft.com/office/drawing/2014/main" id="{CDB8F876-8151-4114-B9A1-498BD372699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80" name="Text Placeholder 135">
            <a:extLst>
              <a:ext uri="{FF2B5EF4-FFF2-40B4-BE49-F238E27FC236}">
                <a16:creationId xmlns:a16="http://schemas.microsoft.com/office/drawing/2014/main" id="{4BD5E8A1-89CC-404F-BAB5-D2D948E51859}"/>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81" name="Group 4">
            <a:extLst>
              <a:ext uri="{FF2B5EF4-FFF2-40B4-BE49-F238E27FC236}">
                <a16:creationId xmlns:a16="http://schemas.microsoft.com/office/drawing/2014/main" id="{7648E2E3-2166-42A6-B9F0-2A49B71949E4}"/>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8EB1F3F9-3D04-4204-87A6-23D34946FC5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Rectangle 5">
              <a:extLst>
                <a:ext uri="{FF2B5EF4-FFF2-40B4-BE49-F238E27FC236}">
                  <a16:creationId xmlns:a16="http://schemas.microsoft.com/office/drawing/2014/main" id="{2D469EC3-ADF7-402A-8148-6E52315573D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6">
              <a:extLst>
                <a:ext uri="{FF2B5EF4-FFF2-40B4-BE49-F238E27FC236}">
                  <a16:creationId xmlns:a16="http://schemas.microsoft.com/office/drawing/2014/main" id="{FA4D3A3A-7741-41C8-A3E2-469B13F7102F}"/>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7">
              <a:extLst>
                <a:ext uri="{FF2B5EF4-FFF2-40B4-BE49-F238E27FC236}">
                  <a16:creationId xmlns:a16="http://schemas.microsoft.com/office/drawing/2014/main" id="{C3E858A0-15BE-44C8-8FAB-2C6CF62DC6E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8">
              <a:extLst>
                <a:ext uri="{FF2B5EF4-FFF2-40B4-BE49-F238E27FC236}">
                  <a16:creationId xmlns:a16="http://schemas.microsoft.com/office/drawing/2014/main" id="{BA331BA4-2808-413E-B8AB-FF325A3DD4B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9">
              <a:extLst>
                <a:ext uri="{FF2B5EF4-FFF2-40B4-BE49-F238E27FC236}">
                  <a16:creationId xmlns:a16="http://schemas.microsoft.com/office/drawing/2014/main" id="{4AA2D299-046F-403B-8BF3-94D4292580A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0">
              <a:extLst>
                <a:ext uri="{FF2B5EF4-FFF2-40B4-BE49-F238E27FC236}">
                  <a16:creationId xmlns:a16="http://schemas.microsoft.com/office/drawing/2014/main" id="{FD4602E2-80D8-4450-90B4-944297DE2A6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1">
              <a:extLst>
                <a:ext uri="{FF2B5EF4-FFF2-40B4-BE49-F238E27FC236}">
                  <a16:creationId xmlns:a16="http://schemas.microsoft.com/office/drawing/2014/main" id="{B0462944-B3D1-47CE-8091-C98E2064416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2">
              <a:extLst>
                <a:ext uri="{FF2B5EF4-FFF2-40B4-BE49-F238E27FC236}">
                  <a16:creationId xmlns:a16="http://schemas.microsoft.com/office/drawing/2014/main" id="{05E9EF65-59C1-4095-B5A4-F490DF8615D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3">
              <a:extLst>
                <a:ext uri="{FF2B5EF4-FFF2-40B4-BE49-F238E27FC236}">
                  <a16:creationId xmlns:a16="http://schemas.microsoft.com/office/drawing/2014/main" id="{3DC19939-2A5A-476B-A26F-9A623F2D6D7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4">
              <a:extLst>
                <a:ext uri="{FF2B5EF4-FFF2-40B4-BE49-F238E27FC236}">
                  <a16:creationId xmlns:a16="http://schemas.microsoft.com/office/drawing/2014/main" id="{BB7B13E1-0316-4E0D-B388-044133B652D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5">
              <a:extLst>
                <a:ext uri="{FF2B5EF4-FFF2-40B4-BE49-F238E27FC236}">
                  <a16:creationId xmlns:a16="http://schemas.microsoft.com/office/drawing/2014/main" id="{907D2B9D-5F29-44CB-97CC-954C621FB6A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6">
              <a:extLst>
                <a:ext uri="{FF2B5EF4-FFF2-40B4-BE49-F238E27FC236}">
                  <a16:creationId xmlns:a16="http://schemas.microsoft.com/office/drawing/2014/main" id="{42A73A58-B3EE-4368-8966-70CC43518620}"/>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7">
              <a:extLst>
                <a:ext uri="{FF2B5EF4-FFF2-40B4-BE49-F238E27FC236}">
                  <a16:creationId xmlns:a16="http://schemas.microsoft.com/office/drawing/2014/main" id="{4D230054-BE92-4DF9-83F4-E89A26C2D72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18">
              <a:extLst>
                <a:ext uri="{FF2B5EF4-FFF2-40B4-BE49-F238E27FC236}">
                  <a16:creationId xmlns:a16="http://schemas.microsoft.com/office/drawing/2014/main" id="{245480F7-0638-4416-8076-9731611F94A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19">
              <a:extLst>
                <a:ext uri="{FF2B5EF4-FFF2-40B4-BE49-F238E27FC236}">
                  <a16:creationId xmlns:a16="http://schemas.microsoft.com/office/drawing/2014/main" id="{14AE300D-860B-45D3-8609-EEF83460439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0">
              <a:extLst>
                <a:ext uri="{FF2B5EF4-FFF2-40B4-BE49-F238E27FC236}">
                  <a16:creationId xmlns:a16="http://schemas.microsoft.com/office/drawing/2014/main" id="{365CFABF-03FE-4E22-8E6D-F9207B9098F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Rectangle 21">
              <a:extLst>
                <a:ext uri="{FF2B5EF4-FFF2-40B4-BE49-F238E27FC236}">
                  <a16:creationId xmlns:a16="http://schemas.microsoft.com/office/drawing/2014/main" id="{8D643F1B-F9A7-4BBE-BE41-5C7BEBABA06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2">
              <a:extLst>
                <a:ext uri="{FF2B5EF4-FFF2-40B4-BE49-F238E27FC236}">
                  <a16:creationId xmlns:a16="http://schemas.microsoft.com/office/drawing/2014/main" id="{D4E39AE3-6FA4-49C6-8FD0-3545EFC68B98}"/>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3">
              <a:extLst>
                <a:ext uri="{FF2B5EF4-FFF2-40B4-BE49-F238E27FC236}">
                  <a16:creationId xmlns:a16="http://schemas.microsoft.com/office/drawing/2014/main" id="{99CDEB40-8189-4B81-93A6-8BDCE1B7C05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4">
              <a:extLst>
                <a:ext uri="{FF2B5EF4-FFF2-40B4-BE49-F238E27FC236}">
                  <a16:creationId xmlns:a16="http://schemas.microsoft.com/office/drawing/2014/main" id="{A88AA5CD-4968-4E43-ADB2-BC99F344F80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5">
              <a:extLst>
                <a:ext uri="{FF2B5EF4-FFF2-40B4-BE49-F238E27FC236}">
                  <a16:creationId xmlns:a16="http://schemas.microsoft.com/office/drawing/2014/main" id="{02A79110-B3E9-472F-AFC5-4831F99A0BB0}"/>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6">
              <a:extLst>
                <a:ext uri="{FF2B5EF4-FFF2-40B4-BE49-F238E27FC236}">
                  <a16:creationId xmlns:a16="http://schemas.microsoft.com/office/drawing/2014/main" id="{43325A08-972A-43F2-996D-6511C06B6CE1}"/>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7">
              <a:extLst>
                <a:ext uri="{FF2B5EF4-FFF2-40B4-BE49-F238E27FC236}">
                  <a16:creationId xmlns:a16="http://schemas.microsoft.com/office/drawing/2014/main" id="{58B2C6CF-6880-41C4-B3A7-90E3A53512B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28">
              <a:extLst>
                <a:ext uri="{FF2B5EF4-FFF2-40B4-BE49-F238E27FC236}">
                  <a16:creationId xmlns:a16="http://schemas.microsoft.com/office/drawing/2014/main" id="{28E22E8F-12D2-4795-9E8C-7AF127847526}"/>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29">
              <a:extLst>
                <a:ext uri="{FF2B5EF4-FFF2-40B4-BE49-F238E27FC236}">
                  <a16:creationId xmlns:a16="http://schemas.microsoft.com/office/drawing/2014/main" id="{3398EE9F-EFA5-41EA-8A65-6677FA70D63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0">
              <a:extLst>
                <a:ext uri="{FF2B5EF4-FFF2-40B4-BE49-F238E27FC236}">
                  <a16:creationId xmlns:a16="http://schemas.microsoft.com/office/drawing/2014/main" id="{043625AA-E141-4BEA-80EC-5DB2B326BF8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1">
              <a:extLst>
                <a:ext uri="{FF2B5EF4-FFF2-40B4-BE49-F238E27FC236}">
                  <a16:creationId xmlns:a16="http://schemas.microsoft.com/office/drawing/2014/main" id="{14C1E65D-E537-450E-958E-A660D56E4BB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2">
              <a:extLst>
                <a:ext uri="{FF2B5EF4-FFF2-40B4-BE49-F238E27FC236}">
                  <a16:creationId xmlns:a16="http://schemas.microsoft.com/office/drawing/2014/main" id="{961B3949-BDB9-44EF-9612-533103CCBB16}"/>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4">
              <a:extLst>
                <a:ext uri="{FF2B5EF4-FFF2-40B4-BE49-F238E27FC236}">
                  <a16:creationId xmlns:a16="http://schemas.microsoft.com/office/drawing/2014/main" id="{7A6B48A1-FBBC-40AB-AC38-41FE14A6D9C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5">
              <a:extLst>
                <a:ext uri="{FF2B5EF4-FFF2-40B4-BE49-F238E27FC236}">
                  <a16:creationId xmlns:a16="http://schemas.microsoft.com/office/drawing/2014/main" id="{995ECE00-3F97-4A00-B50E-A447721583E6}"/>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6">
              <a:extLst>
                <a:ext uri="{FF2B5EF4-FFF2-40B4-BE49-F238E27FC236}">
                  <a16:creationId xmlns:a16="http://schemas.microsoft.com/office/drawing/2014/main" id="{A12189FF-710B-445F-B9A5-46A50AEE7236}"/>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7">
              <a:extLst>
                <a:ext uri="{FF2B5EF4-FFF2-40B4-BE49-F238E27FC236}">
                  <a16:creationId xmlns:a16="http://schemas.microsoft.com/office/drawing/2014/main" id="{84580AA0-A31B-4FA1-B39F-757F885CFA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38">
              <a:extLst>
                <a:ext uri="{FF2B5EF4-FFF2-40B4-BE49-F238E27FC236}">
                  <a16:creationId xmlns:a16="http://schemas.microsoft.com/office/drawing/2014/main" id="{B22DB5C0-99D3-45FE-B92A-459371BD111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39">
              <a:extLst>
                <a:ext uri="{FF2B5EF4-FFF2-40B4-BE49-F238E27FC236}">
                  <a16:creationId xmlns:a16="http://schemas.microsoft.com/office/drawing/2014/main" id="{444DBC74-A013-4A98-B2DA-54D63EA9B9CF}"/>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0">
              <a:extLst>
                <a:ext uri="{FF2B5EF4-FFF2-40B4-BE49-F238E27FC236}">
                  <a16:creationId xmlns:a16="http://schemas.microsoft.com/office/drawing/2014/main" id="{0DA02A45-EF7E-4852-88ED-E4A10C279244}"/>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1">
              <a:extLst>
                <a:ext uri="{FF2B5EF4-FFF2-40B4-BE49-F238E27FC236}">
                  <a16:creationId xmlns:a16="http://schemas.microsoft.com/office/drawing/2014/main" id="{35AA1A33-5423-47B8-AE4F-FF98B23F4FA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2">
              <a:extLst>
                <a:ext uri="{FF2B5EF4-FFF2-40B4-BE49-F238E27FC236}">
                  <a16:creationId xmlns:a16="http://schemas.microsoft.com/office/drawing/2014/main" id="{75E3CA8C-49F2-4413-AF9B-DAC9727ACC0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3">
              <a:extLst>
                <a:ext uri="{FF2B5EF4-FFF2-40B4-BE49-F238E27FC236}">
                  <a16:creationId xmlns:a16="http://schemas.microsoft.com/office/drawing/2014/main" id="{EE89E882-B4E3-4076-8EE5-B4C3991C9F9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4">
              <a:extLst>
                <a:ext uri="{FF2B5EF4-FFF2-40B4-BE49-F238E27FC236}">
                  <a16:creationId xmlns:a16="http://schemas.microsoft.com/office/drawing/2014/main" id="{A8DCABB4-A6F6-4517-8E8E-B1A8FBECEBC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5">
              <a:extLst>
                <a:ext uri="{FF2B5EF4-FFF2-40B4-BE49-F238E27FC236}">
                  <a16:creationId xmlns:a16="http://schemas.microsoft.com/office/drawing/2014/main" id="{9C9BE33E-CC6C-4DFF-ACB8-FA85BB60307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6">
              <a:extLst>
                <a:ext uri="{FF2B5EF4-FFF2-40B4-BE49-F238E27FC236}">
                  <a16:creationId xmlns:a16="http://schemas.microsoft.com/office/drawing/2014/main" id="{011C813E-8713-4062-915D-7B417477A26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7">
              <a:extLst>
                <a:ext uri="{FF2B5EF4-FFF2-40B4-BE49-F238E27FC236}">
                  <a16:creationId xmlns:a16="http://schemas.microsoft.com/office/drawing/2014/main" id="{F6C72B3E-D1BA-42C7-B895-58B57F57F9F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48">
              <a:extLst>
                <a:ext uri="{FF2B5EF4-FFF2-40B4-BE49-F238E27FC236}">
                  <a16:creationId xmlns:a16="http://schemas.microsoft.com/office/drawing/2014/main" id="{CC71D3F5-E33F-445D-BA1E-4247D34F9620}"/>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49">
              <a:extLst>
                <a:ext uri="{FF2B5EF4-FFF2-40B4-BE49-F238E27FC236}">
                  <a16:creationId xmlns:a16="http://schemas.microsoft.com/office/drawing/2014/main" id="{0119A346-6457-4288-86B3-BF1BEA578AF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0">
              <a:extLst>
                <a:ext uri="{FF2B5EF4-FFF2-40B4-BE49-F238E27FC236}">
                  <a16:creationId xmlns:a16="http://schemas.microsoft.com/office/drawing/2014/main" id="{77ED0AE7-7BBA-459A-A346-39BE1C05F87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1">
              <a:extLst>
                <a:ext uri="{FF2B5EF4-FFF2-40B4-BE49-F238E27FC236}">
                  <a16:creationId xmlns:a16="http://schemas.microsoft.com/office/drawing/2014/main" id="{F246FA1B-79F2-42C1-9EF1-83F755420C7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2">
              <a:extLst>
                <a:ext uri="{FF2B5EF4-FFF2-40B4-BE49-F238E27FC236}">
                  <a16:creationId xmlns:a16="http://schemas.microsoft.com/office/drawing/2014/main" id="{AF924442-00D9-4BFD-9A00-F830827B3CB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3">
              <a:extLst>
                <a:ext uri="{FF2B5EF4-FFF2-40B4-BE49-F238E27FC236}">
                  <a16:creationId xmlns:a16="http://schemas.microsoft.com/office/drawing/2014/main" id="{99111364-448A-48A2-BA0C-38B3B4D3DB16}"/>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4">
              <a:extLst>
                <a:ext uri="{FF2B5EF4-FFF2-40B4-BE49-F238E27FC236}">
                  <a16:creationId xmlns:a16="http://schemas.microsoft.com/office/drawing/2014/main" id="{41FCA325-74D5-49D5-821D-BDD29CB857D7}"/>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5">
              <a:extLst>
                <a:ext uri="{FF2B5EF4-FFF2-40B4-BE49-F238E27FC236}">
                  <a16:creationId xmlns:a16="http://schemas.microsoft.com/office/drawing/2014/main" id="{3DB7D30E-0731-4A93-AE6D-C69158B6F0E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6">
              <a:extLst>
                <a:ext uri="{FF2B5EF4-FFF2-40B4-BE49-F238E27FC236}">
                  <a16:creationId xmlns:a16="http://schemas.microsoft.com/office/drawing/2014/main" id="{64D611BE-3269-440D-A2DA-EF2FCE30A3C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7">
              <a:extLst>
                <a:ext uri="{FF2B5EF4-FFF2-40B4-BE49-F238E27FC236}">
                  <a16:creationId xmlns:a16="http://schemas.microsoft.com/office/drawing/2014/main" id="{10F8EBEF-CC66-463B-9CE5-A384DD9735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58">
              <a:extLst>
                <a:ext uri="{FF2B5EF4-FFF2-40B4-BE49-F238E27FC236}">
                  <a16:creationId xmlns:a16="http://schemas.microsoft.com/office/drawing/2014/main" id="{562383AD-6F53-4C7D-AB29-1989995C9C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59">
              <a:extLst>
                <a:ext uri="{FF2B5EF4-FFF2-40B4-BE49-F238E27FC236}">
                  <a16:creationId xmlns:a16="http://schemas.microsoft.com/office/drawing/2014/main" id="{EEC0ABC4-9574-4D40-95B0-0530671177D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0">
              <a:extLst>
                <a:ext uri="{FF2B5EF4-FFF2-40B4-BE49-F238E27FC236}">
                  <a16:creationId xmlns:a16="http://schemas.microsoft.com/office/drawing/2014/main" id="{98109B95-04A4-4179-BD1D-905D51778879}"/>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61">
              <a:extLst>
                <a:ext uri="{FF2B5EF4-FFF2-40B4-BE49-F238E27FC236}">
                  <a16:creationId xmlns:a16="http://schemas.microsoft.com/office/drawing/2014/main" id="{85750615-EC09-47AD-8008-75CDCADD4494}"/>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D9EDD61F-20B1-4BA7-B8AA-0B490AA4D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131766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86" name="Freeform: Shape 85">
            <a:extLst>
              <a:ext uri="{FF2B5EF4-FFF2-40B4-BE49-F238E27FC236}">
                <a16:creationId xmlns:a16="http://schemas.microsoft.com/office/drawing/2014/main" id="{45AB69B2-BC08-427F-94E3-5839C0ABFB45}"/>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6" name="Text Placeholder 140">
            <a:extLst>
              <a:ext uri="{FF2B5EF4-FFF2-40B4-BE49-F238E27FC236}">
                <a16:creationId xmlns:a16="http://schemas.microsoft.com/office/drawing/2014/main" id="{6F92C9F8-9B44-4A9E-B7D1-4B6A7E2CA53B}"/>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80" name="Text Placeholder 135">
            <a:extLst>
              <a:ext uri="{FF2B5EF4-FFF2-40B4-BE49-F238E27FC236}">
                <a16:creationId xmlns:a16="http://schemas.microsoft.com/office/drawing/2014/main" id="{281C23B2-D7F3-4611-84AE-3A1100D6864F}"/>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81" name="Group 4">
            <a:extLst>
              <a:ext uri="{FF2B5EF4-FFF2-40B4-BE49-F238E27FC236}">
                <a16:creationId xmlns:a16="http://schemas.microsoft.com/office/drawing/2014/main" id="{B7BD91D6-5CA9-4C41-AECE-840AA994334D}"/>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E7BA9A68-096D-44FE-8C46-C30A02F3F571}"/>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Rectangle 5">
              <a:extLst>
                <a:ext uri="{FF2B5EF4-FFF2-40B4-BE49-F238E27FC236}">
                  <a16:creationId xmlns:a16="http://schemas.microsoft.com/office/drawing/2014/main" id="{169146F1-0830-49F4-B9D4-528568330FA9}"/>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6">
              <a:extLst>
                <a:ext uri="{FF2B5EF4-FFF2-40B4-BE49-F238E27FC236}">
                  <a16:creationId xmlns:a16="http://schemas.microsoft.com/office/drawing/2014/main" id="{500B9AE8-8427-4852-99E8-0D2AEC433AF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7">
              <a:extLst>
                <a:ext uri="{FF2B5EF4-FFF2-40B4-BE49-F238E27FC236}">
                  <a16:creationId xmlns:a16="http://schemas.microsoft.com/office/drawing/2014/main" id="{D8B2C32E-6CCC-4DF7-A351-1B19A431C4D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8">
              <a:extLst>
                <a:ext uri="{FF2B5EF4-FFF2-40B4-BE49-F238E27FC236}">
                  <a16:creationId xmlns:a16="http://schemas.microsoft.com/office/drawing/2014/main" id="{7D98C03E-2003-44D8-AED8-C7335416A302}"/>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9">
              <a:extLst>
                <a:ext uri="{FF2B5EF4-FFF2-40B4-BE49-F238E27FC236}">
                  <a16:creationId xmlns:a16="http://schemas.microsoft.com/office/drawing/2014/main" id="{3210E2F7-BE84-40EF-A9C8-997C13C1C09F}"/>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0">
              <a:extLst>
                <a:ext uri="{FF2B5EF4-FFF2-40B4-BE49-F238E27FC236}">
                  <a16:creationId xmlns:a16="http://schemas.microsoft.com/office/drawing/2014/main" id="{4FE9C29D-582C-4259-9243-9DBC9D95E1F9}"/>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1">
              <a:extLst>
                <a:ext uri="{FF2B5EF4-FFF2-40B4-BE49-F238E27FC236}">
                  <a16:creationId xmlns:a16="http://schemas.microsoft.com/office/drawing/2014/main" id="{B12FE4F4-79A6-4EB8-97B0-5F349060540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2">
              <a:extLst>
                <a:ext uri="{FF2B5EF4-FFF2-40B4-BE49-F238E27FC236}">
                  <a16:creationId xmlns:a16="http://schemas.microsoft.com/office/drawing/2014/main" id="{22298E70-36A1-45B2-A5CE-A7FB84340C2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3">
              <a:extLst>
                <a:ext uri="{FF2B5EF4-FFF2-40B4-BE49-F238E27FC236}">
                  <a16:creationId xmlns:a16="http://schemas.microsoft.com/office/drawing/2014/main" id="{8D05C2CD-44D1-4706-943A-0E36907B6BDD}"/>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4">
              <a:extLst>
                <a:ext uri="{FF2B5EF4-FFF2-40B4-BE49-F238E27FC236}">
                  <a16:creationId xmlns:a16="http://schemas.microsoft.com/office/drawing/2014/main" id="{28EB5BB8-724D-4F1B-8E30-E1D2172F7B7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5">
              <a:extLst>
                <a:ext uri="{FF2B5EF4-FFF2-40B4-BE49-F238E27FC236}">
                  <a16:creationId xmlns:a16="http://schemas.microsoft.com/office/drawing/2014/main" id="{29EF63B9-B92C-4F17-9ABD-736987C176A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6">
              <a:extLst>
                <a:ext uri="{FF2B5EF4-FFF2-40B4-BE49-F238E27FC236}">
                  <a16:creationId xmlns:a16="http://schemas.microsoft.com/office/drawing/2014/main" id="{641F0ECD-398A-4E49-B448-9E1CB8EEE11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7">
              <a:extLst>
                <a:ext uri="{FF2B5EF4-FFF2-40B4-BE49-F238E27FC236}">
                  <a16:creationId xmlns:a16="http://schemas.microsoft.com/office/drawing/2014/main" id="{97B55A62-A4B4-4F05-AFA6-4AA187E7A839}"/>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18">
              <a:extLst>
                <a:ext uri="{FF2B5EF4-FFF2-40B4-BE49-F238E27FC236}">
                  <a16:creationId xmlns:a16="http://schemas.microsoft.com/office/drawing/2014/main" id="{39AD0113-1342-48A2-ABD8-3215F5EB26B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19">
              <a:extLst>
                <a:ext uri="{FF2B5EF4-FFF2-40B4-BE49-F238E27FC236}">
                  <a16:creationId xmlns:a16="http://schemas.microsoft.com/office/drawing/2014/main" id="{51978CB6-A47A-48E5-BBC7-6255925F8E8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0">
              <a:extLst>
                <a:ext uri="{FF2B5EF4-FFF2-40B4-BE49-F238E27FC236}">
                  <a16:creationId xmlns:a16="http://schemas.microsoft.com/office/drawing/2014/main" id="{A204F686-0F35-442C-BB44-F642AF90DA5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Rectangle 21">
              <a:extLst>
                <a:ext uri="{FF2B5EF4-FFF2-40B4-BE49-F238E27FC236}">
                  <a16:creationId xmlns:a16="http://schemas.microsoft.com/office/drawing/2014/main" id="{62A0B2C8-E55D-4F00-B7B2-8F43C76DE1F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2">
              <a:extLst>
                <a:ext uri="{FF2B5EF4-FFF2-40B4-BE49-F238E27FC236}">
                  <a16:creationId xmlns:a16="http://schemas.microsoft.com/office/drawing/2014/main" id="{04368359-D6FF-42DC-8921-01059BEEB27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3">
              <a:extLst>
                <a:ext uri="{FF2B5EF4-FFF2-40B4-BE49-F238E27FC236}">
                  <a16:creationId xmlns:a16="http://schemas.microsoft.com/office/drawing/2014/main" id="{88471CF4-E9F9-4568-8054-AD43FB859D3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4">
              <a:extLst>
                <a:ext uri="{FF2B5EF4-FFF2-40B4-BE49-F238E27FC236}">
                  <a16:creationId xmlns:a16="http://schemas.microsoft.com/office/drawing/2014/main" id="{321F8ECD-DE2E-4C80-A8FC-C02C15350BC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5">
              <a:extLst>
                <a:ext uri="{FF2B5EF4-FFF2-40B4-BE49-F238E27FC236}">
                  <a16:creationId xmlns:a16="http://schemas.microsoft.com/office/drawing/2014/main" id="{7BB31AFF-0DCA-4A69-97EF-F22BCB9954B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6">
              <a:extLst>
                <a:ext uri="{FF2B5EF4-FFF2-40B4-BE49-F238E27FC236}">
                  <a16:creationId xmlns:a16="http://schemas.microsoft.com/office/drawing/2014/main" id="{6F5E529A-250C-4D65-8F8E-55E5A5B213B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7">
              <a:extLst>
                <a:ext uri="{FF2B5EF4-FFF2-40B4-BE49-F238E27FC236}">
                  <a16:creationId xmlns:a16="http://schemas.microsoft.com/office/drawing/2014/main" id="{AE845371-0113-4911-B209-B26A0ECD0AE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28">
              <a:extLst>
                <a:ext uri="{FF2B5EF4-FFF2-40B4-BE49-F238E27FC236}">
                  <a16:creationId xmlns:a16="http://schemas.microsoft.com/office/drawing/2014/main" id="{AA5A31F8-D531-438B-8021-41CCFBB5B70E}"/>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29">
              <a:extLst>
                <a:ext uri="{FF2B5EF4-FFF2-40B4-BE49-F238E27FC236}">
                  <a16:creationId xmlns:a16="http://schemas.microsoft.com/office/drawing/2014/main" id="{2C8A3253-7EE2-4566-83E3-51F9D50351D7}"/>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0">
              <a:extLst>
                <a:ext uri="{FF2B5EF4-FFF2-40B4-BE49-F238E27FC236}">
                  <a16:creationId xmlns:a16="http://schemas.microsoft.com/office/drawing/2014/main" id="{F31DB0E6-F1AA-476C-99E5-B4F8422A0D3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1">
              <a:extLst>
                <a:ext uri="{FF2B5EF4-FFF2-40B4-BE49-F238E27FC236}">
                  <a16:creationId xmlns:a16="http://schemas.microsoft.com/office/drawing/2014/main" id="{73910B45-A0C2-4F8A-8C37-5BDED0F8F18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2">
              <a:extLst>
                <a:ext uri="{FF2B5EF4-FFF2-40B4-BE49-F238E27FC236}">
                  <a16:creationId xmlns:a16="http://schemas.microsoft.com/office/drawing/2014/main" id="{3646DDC5-1FC9-4AA1-98A8-618724C532C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4">
              <a:extLst>
                <a:ext uri="{FF2B5EF4-FFF2-40B4-BE49-F238E27FC236}">
                  <a16:creationId xmlns:a16="http://schemas.microsoft.com/office/drawing/2014/main" id="{8AC8FCAA-C4EE-41C4-9EE2-4AC809E9BEB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5">
              <a:extLst>
                <a:ext uri="{FF2B5EF4-FFF2-40B4-BE49-F238E27FC236}">
                  <a16:creationId xmlns:a16="http://schemas.microsoft.com/office/drawing/2014/main" id="{001351B9-32BC-4092-9489-3178F8F31B02}"/>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6">
              <a:extLst>
                <a:ext uri="{FF2B5EF4-FFF2-40B4-BE49-F238E27FC236}">
                  <a16:creationId xmlns:a16="http://schemas.microsoft.com/office/drawing/2014/main" id="{C95D2276-A26F-4B6E-8292-7971010B9B9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7">
              <a:extLst>
                <a:ext uri="{FF2B5EF4-FFF2-40B4-BE49-F238E27FC236}">
                  <a16:creationId xmlns:a16="http://schemas.microsoft.com/office/drawing/2014/main" id="{B7793D21-3B63-4DEA-81E9-B6C0E49189E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38">
              <a:extLst>
                <a:ext uri="{FF2B5EF4-FFF2-40B4-BE49-F238E27FC236}">
                  <a16:creationId xmlns:a16="http://schemas.microsoft.com/office/drawing/2014/main" id="{063FFF3E-D43D-48D9-ABCC-5D27E9F6F7E2}"/>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39">
              <a:extLst>
                <a:ext uri="{FF2B5EF4-FFF2-40B4-BE49-F238E27FC236}">
                  <a16:creationId xmlns:a16="http://schemas.microsoft.com/office/drawing/2014/main" id="{9538B2D6-7EEC-4766-B067-59FDA15688FC}"/>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0">
              <a:extLst>
                <a:ext uri="{FF2B5EF4-FFF2-40B4-BE49-F238E27FC236}">
                  <a16:creationId xmlns:a16="http://schemas.microsoft.com/office/drawing/2014/main" id="{DE2EB114-F153-4EE2-A225-ED9E924826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1">
              <a:extLst>
                <a:ext uri="{FF2B5EF4-FFF2-40B4-BE49-F238E27FC236}">
                  <a16:creationId xmlns:a16="http://schemas.microsoft.com/office/drawing/2014/main" id="{203E0ED8-F95A-47F4-A9F5-52919C4BDCCA}"/>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2">
              <a:extLst>
                <a:ext uri="{FF2B5EF4-FFF2-40B4-BE49-F238E27FC236}">
                  <a16:creationId xmlns:a16="http://schemas.microsoft.com/office/drawing/2014/main" id="{905C97A9-9AAF-4C8C-9B09-34711F17A2ED}"/>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3">
              <a:extLst>
                <a:ext uri="{FF2B5EF4-FFF2-40B4-BE49-F238E27FC236}">
                  <a16:creationId xmlns:a16="http://schemas.microsoft.com/office/drawing/2014/main" id="{3FE598C9-097E-4717-BC45-5AF047A12F2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4">
              <a:extLst>
                <a:ext uri="{FF2B5EF4-FFF2-40B4-BE49-F238E27FC236}">
                  <a16:creationId xmlns:a16="http://schemas.microsoft.com/office/drawing/2014/main" id="{1EC7357E-1652-4FFA-9D9C-A23C5BA07AC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5">
              <a:extLst>
                <a:ext uri="{FF2B5EF4-FFF2-40B4-BE49-F238E27FC236}">
                  <a16:creationId xmlns:a16="http://schemas.microsoft.com/office/drawing/2014/main" id="{FA085C69-BE3C-40FE-806B-C53E11EA037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6">
              <a:extLst>
                <a:ext uri="{FF2B5EF4-FFF2-40B4-BE49-F238E27FC236}">
                  <a16:creationId xmlns:a16="http://schemas.microsoft.com/office/drawing/2014/main" id="{79826D87-9B2B-49AA-B44C-3B25EB0A057A}"/>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7">
              <a:extLst>
                <a:ext uri="{FF2B5EF4-FFF2-40B4-BE49-F238E27FC236}">
                  <a16:creationId xmlns:a16="http://schemas.microsoft.com/office/drawing/2014/main" id="{BBC33D55-50CC-4F10-970C-1C11FEDE86F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48">
              <a:extLst>
                <a:ext uri="{FF2B5EF4-FFF2-40B4-BE49-F238E27FC236}">
                  <a16:creationId xmlns:a16="http://schemas.microsoft.com/office/drawing/2014/main" id="{5A0D0074-D69D-4FAB-B96D-EAD07D3340F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49">
              <a:extLst>
                <a:ext uri="{FF2B5EF4-FFF2-40B4-BE49-F238E27FC236}">
                  <a16:creationId xmlns:a16="http://schemas.microsoft.com/office/drawing/2014/main" id="{2243A0E5-4897-4FFF-9D52-C0E62CBE383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0">
              <a:extLst>
                <a:ext uri="{FF2B5EF4-FFF2-40B4-BE49-F238E27FC236}">
                  <a16:creationId xmlns:a16="http://schemas.microsoft.com/office/drawing/2014/main" id="{17740086-45DD-4B31-A792-EEE9E5527744}"/>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1">
              <a:extLst>
                <a:ext uri="{FF2B5EF4-FFF2-40B4-BE49-F238E27FC236}">
                  <a16:creationId xmlns:a16="http://schemas.microsoft.com/office/drawing/2014/main" id="{28286BE2-52D7-4EA2-A8CA-7ECA1CBA7A40}"/>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2">
              <a:extLst>
                <a:ext uri="{FF2B5EF4-FFF2-40B4-BE49-F238E27FC236}">
                  <a16:creationId xmlns:a16="http://schemas.microsoft.com/office/drawing/2014/main" id="{ED204BE5-1978-45AC-9FB6-A6DCAB316C9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3">
              <a:extLst>
                <a:ext uri="{FF2B5EF4-FFF2-40B4-BE49-F238E27FC236}">
                  <a16:creationId xmlns:a16="http://schemas.microsoft.com/office/drawing/2014/main" id="{A758FDE8-5C3A-4373-8191-5995131741E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4">
              <a:extLst>
                <a:ext uri="{FF2B5EF4-FFF2-40B4-BE49-F238E27FC236}">
                  <a16:creationId xmlns:a16="http://schemas.microsoft.com/office/drawing/2014/main" id="{09E23A29-1721-46B7-815C-5543E03E22C7}"/>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5">
              <a:extLst>
                <a:ext uri="{FF2B5EF4-FFF2-40B4-BE49-F238E27FC236}">
                  <a16:creationId xmlns:a16="http://schemas.microsoft.com/office/drawing/2014/main" id="{23FE43DE-1560-4C6F-A732-B94CB2CCAA0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6">
              <a:extLst>
                <a:ext uri="{FF2B5EF4-FFF2-40B4-BE49-F238E27FC236}">
                  <a16:creationId xmlns:a16="http://schemas.microsoft.com/office/drawing/2014/main" id="{7EE0D194-1FFC-4B0D-8C2B-6FE56F5410F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7">
              <a:extLst>
                <a:ext uri="{FF2B5EF4-FFF2-40B4-BE49-F238E27FC236}">
                  <a16:creationId xmlns:a16="http://schemas.microsoft.com/office/drawing/2014/main" id="{98B0D113-F0C7-43CD-A506-9A8C6B44B87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58">
              <a:extLst>
                <a:ext uri="{FF2B5EF4-FFF2-40B4-BE49-F238E27FC236}">
                  <a16:creationId xmlns:a16="http://schemas.microsoft.com/office/drawing/2014/main" id="{7BC6F2E2-7FEC-42B6-B56C-64B6FFB8742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59">
              <a:extLst>
                <a:ext uri="{FF2B5EF4-FFF2-40B4-BE49-F238E27FC236}">
                  <a16:creationId xmlns:a16="http://schemas.microsoft.com/office/drawing/2014/main" id="{006CB715-C7A5-48ED-97E2-669AD50068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0">
              <a:extLst>
                <a:ext uri="{FF2B5EF4-FFF2-40B4-BE49-F238E27FC236}">
                  <a16:creationId xmlns:a16="http://schemas.microsoft.com/office/drawing/2014/main" id="{EE7C80A4-9201-4C18-B0E3-79942FC1702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61">
              <a:extLst>
                <a:ext uri="{FF2B5EF4-FFF2-40B4-BE49-F238E27FC236}">
                  <a16:creationId xmlns:a16="http://schemas.microsoft.com/office/drawing/2014/main" id="{A2B9D366-3501-4E6D-81A1-1A53FBC52EB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C8337269-C775-410D-A81D-D4D8740EAA7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325861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86" name="Freeform: Shape 85">
            <a:extLst>
              <a:ext uri="{FF2B5EF4-FFF2-40B4-BE49-F238E27FC236}">
                <a16:creationId xmlns:a16="http://schemas.microsoft.com/office/drawing/2014/main" id="{41CC321A-0AE2-4A8A-992D-26EFFC0FA599}"/>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79" name="Text Placeholder 140">
            <a:extLst>
              <a:ext uri="{FF2B5EF4-FFF2-40B4-BE49-F238E27FC236}">
                <a16:creationId xmlns:a16="http://schemas.microsoft.com/office/drawing/2014/main" id="{21CEE2D3-2446-49AA-ABB7-2B547ACDF264}"/>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80" name="Text Placeholder 135">
            <a:extLst>
              <a:ext uri="{FF2B5EF4-FFF2-40B4-BE49-F238E27FC236}">
                <a16:creationId xmlns:a16="http://schemas.microsoft.com/office/drawing/2014/main" id="{44A6DB05-6799-4877-AB97-C4AFB0F28BB3}"/>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81" name="Group 4">
            <a:extLst>
              <a:ext uri="{FF2B5EF4-FFF2-40B4-BE49-F238E27FC236}">
                <a16:creationId xmlns:a16="http://schemas.microsoft.com/office/drawing/2014/main" id="{7AEC2C5E-1EAA-493F-8CD4-FB1EB73C1A83}"/>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1C52633D-8244-4A26-8FE9-5BC32FD2ED7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2606AAAC-A4F4-4827-9353-ED64EEC2C0C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6">
              <a:extLst>
                <a:ext uri="{FF2B5EF4-FFF2-40B4-BE49-F238E27FC236}">
                  <a16:creationId xmlns:a16="http://schemas.microsoft.com/office/drawing/2014/main" id="{CEB79216-F774-400D-8C5F-64FCC8288553}"/>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7">
              <a:extLst>
                <a:ext uri="{FF2B5EF4-FFF2-40B4-BE49-F238E27FC236}">
                  <a16:creationId xmlns:a16="http://schemas.microsoft.com/office/drawing/2014/main" id="{B71822C9-BBB3-4881-950B-01543631D47B}"/>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8">
              <a:extLst>
                <a:ext uri="{FF2B5EF4-FFF2-40B4-BE49-F238E27FC236}">
                  <a16:creationId xmlns:a16="http://schemas.microsoft.com/office/drawing/2014/main" id="{7E329FE3-63B4-4009-BE74-CC2437E8FDE4}"/>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9">
              <a:extLst>
                <a:ext uri="{FF2B5EF4-FFF2-40B4-BE49-F238E27FC236}">
                  <a16:creationId xmlns:a16="http://schemas.microsoft.com/office/drawing/2014/main" id="{A43C7877-CD8F-40E2-B1A8-D140A344E35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0">
              <a:extLst>
                <a:ext uri="{FF2B5EF4-FFF2-40B4-BE49-F238E27FC236}">
                  <a16:creationId xmlns:a16="http://schemas.microsoft.com/office/drawing/2014/main" id="{FAFC5A6C-93A5-4A5F-9306-04972F0AEF5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1">
              <a:extLst>
                <a:ext uri="{FF2B5EF4-FFF2-40B4-BE49-F238E27FC236}">
                  <a16:creationId xmlns:a16="http://schemas.microsoft.com/office/drawing/2014/main" id="{A7471689-80F3-4916-AF89-C29133FD4F2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2">
              <a:extLst>
                <a:ext uri="{FF2B5EF4-FFF2-40B4-BE49-F238E27FC236}">
                  <a16:creationId xmlns:a16="http://schemas.microsoft.com/office/drawing/2014/main" id="{DB2B2874-E684-4772-AE85-805E0F6E3C9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3">
              <a:extLst>
                <a:ext uri="{FF2B5EF4-FFF2-40B4-BE49-F238E27FC236}">
                  <a16:creationId xmlns:a16="http://schemas.microsoft.com/office/drawing/2014/main" id="{03FFE667-42BD-4F0C-996F-E1A3F159C63B}"/>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4">
              <a:extLst>
                <a:ext uri="{FF2B5EF4-FFF2-40B4-BE49-F238E27FC236}">
                  <a16:creationId xmlns:a16="http://schemas.microsoft.com/office/drawing/2014/main" id="{D62B1E01-A359-4A67-BE83-878B007BC51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5">
              <a:extLst>
                <a:ext uri="{FF2B5EF4-FFF2-40B4-BE49-F238E27FC236}">
                  <a16:creationId xmlns:a16="http://schemas.microsoft.com/office/drawing/2014/main" id="{AE23CB7C-8A6D-4BC1-B5FF-F76575A60218}"/>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6">
              <a:extLst>
                <a:ext uri="{FF2B5EF4-FFF2-40B4-BE49-F238E27FC236}">
                  <a16:creationId xmlns:a16="http://schemas.microsoft.com/office/drawing/2014/main" id="{F4A26FC3-0321-4C72-8F11-FCC6C7B525E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7">
              <a:extLst>
                <a:ext uri="{FF2B5EF4-FFF2-40B4-BE49-F238E27FC236}">
                  <a16:creationId xmlns:a16="http://schemas.microsoft.com/office/drawing/2014/main" id="{ABA0E4EE-1890-4B82-BBEA-AD434AF8E59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18">
              <a:extLst>
                <a:ext uri="{FF2B5EF4-FFF2-40B4-BE49-F238E27FC236}">
                  <a16:creationId xmlns:a16="http://schemas.microsoft.com/office/drawing/2014/main" id="{165C6709-8899-4F31-AEE3-B537425BA3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19">
              <a:extLst>
                <a:ext uri="{FF2B5EF4-FFF2-40B4-BE49-F238E27FC236}">
                  <a16:creationId xmlns:a16="http://schemas.microsoft.com/office/drawing/2014/main" id="{7E891DF3-F827-4268-B8C6-71B33BB5FBEB}"/>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0">
              <a:extLst>
                <a:ext uri="{FF2B5EF4-FFF2-40B4-BE49-F238E27FC236}">
                  <a16:creationId xmlns:a16="http://schemas.microsoft.com/office/drawing/2014/main" id="{C5ED5C2C-D0E8-4650-A7EA-9EC91189CE2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Rectangle 21">
              <a:extLst>
                <a:ext uri="{FF2B5EF4-FFF2-40B4-BE49-F238E27FC236}">
                  <a16:creationId xmlns:a16="http://schemas.microsoft.com/office/drawing/2014/main" id="{DA90F9AE-68E2-451C-8C04-17529AD4DC4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2">
              <a:extLst>
                <a:ext uri="{FF2B5EF4-FFF2-40B4-BE49-F238E27FC236}">
                  <a16:creationId xmlns:a16="http://schemas.microsoft.com/office/drawing/2014/main" id="{EADB0987-13F3-4876-AE51-A327302F1E63}"/>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3">
              <a:extLst>
                <a:ext uri="{FF2B5EF4-FFF2-40B4-BE49-F238E27FC236}">
                  <a16:creationId xmlns:a16="http://schemas.microsoft.com/office/drawing/2014/main" id="{7B061FE8-6228-4A9A-826C-FE4242A692E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4">
              <a:extLst>
                <a:ext uri="{FF2B5EF4-FFF2-40B4-BE49-F238E27FC236}">
                  <a16:creationId xmlns:a16="http://schemas.microsoft.com/office/drawing/2014/main" id="{6D8ADDE7-FED2-42DF-8FC5-EC279F28DD23}"/>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5">
              <a:extLst>
                <a:ext uri="{FF2B5EF4-FFF2-40B4-BE49-F238E27FC236}">
                  <a16:creationId xmlns:a16="http://schemas.microsoft.com/office/drawing/2014/main" id="{20EE590D-9B1E-4E8F-93AE-7209574BE01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6">
              <a:extLst>
                <a:ext uri="{FF2B5EF4-FFF2-40B4-BE49-F238E27FC236}">
                  <a16:creationId xmlns:a16="http://schemas.microsoft.com/office/drawing/2014/main" id="{F88E6B26-596D-4245-BE33-F985E66AA9F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7">
              <a:extLst>
                <a:ext uri="{FF2B5EF4-FFF2-40B4-BE49-F238E27FC236}">
                  <a16:creationId xmlns:a16="http://schemas.microsoft.com/office/drawing/2014/main" id="{D8393A93-039B-45F8-B3EA-677FD96C41DB}"/>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28">
              <a:extLst>
                <a:ext uri="{FF2B5EF4-FFF2-40B4-BE49-F238E27FC236}">
                  <a16:creationId xmlns:a16="http://schemas.microsoft.com/office/drawing/2014/main" id="{E7821795-C199-4CD1-8A95-774469D3F80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29">
              <a:extLst>
                <a:ext uri="{FF2B5EF4-FFF2-40B4-BE49-F238E27FC236}">
                  <a16:creationId xmlns:a16="http://schemas.microsoft.com/office/drawing/2014/main" id="{3528F85B-280E-4ED5-B86B-15365191ACD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0">
              <a:extLst>
                <a:ext uri="{FF2B5EF4-FFF2-40B4-BE49-F238E27FC236}">
                  <a16:creationId xmlns:a16="http://schemas.microsoft.com/office/drawing/2014/main" id="{872B2F7B-F5BB-4FAC-BCAB-B776C73067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1">
              <a:extLst>
                <a:ext uri="{FF2B5EF4-FFF2-40B4-BE49-F238E27FC236}">
                  <a16:creationId xmlns:a16="http://schemas.microsoft.com/office/drawing/2014/main" id="{1861E282-4784-47C2-BB23-08219D4E343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2">
              <a:extLst>
                <a:ext uri="{FF2B5EF4-FFF2-40B4-BE49-F238E27FC236}">
                  <a16:creationId xmlns:a16="http://schemas.microsoft.com/office/drawing/2014/main" id="{1630668C-8D90-46B1-86A7-E5358BFF9961}"/>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4">
              <a:extLst>
                <a:ext uri="{FF2B5EF4-FFF2-40B4-BE49-F238E27FC236}">
                  <a16:creationId xmlns:a16="http://schemas.microsoft.com/office/drawing/2014/main" id="{EE4DC629-3872-43DE-BF5A-17E0082B1C7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5">
              <a:extLst>
                <a:ext uri="{FF2B5EF4-FFF2-40B4-BE49-F238E27FC236}">
                  <a16:creationId xmlns:a16="http://schemas.microsoft.com/office/drawing/2014/main" id="{62B44810-F5D7-457F-B8A3-1C39EC83E216}"/>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6">
              <a:extLst>
                <a:ext uri="{FF2B5EF4-FFF2-40B4-BE49-F238E27FC236}">
                  <a16:creationId xmlns:a16="http://schemas.microsoft.com/office/drawing/2014/main" id="{B2176672-9850-4AB9-B347-D448D477972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7">
              <a:extLst>
                <a:ext uri="{FF2B5EF4-FFF2-40B4-BE49-F238E27FC236}">
                  <a16:creationId xmlns:a16="http://schemas.microsoft.com/office/drawing/2014/main" id="{A3A8F8B1-DD28-4A58-81BA-4E8525BEFD6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38">
              <a:extLst>
                <a:ext uri="{FF2B5EF4-FFF2-40B4-BE49-F238E27FC236}">
                  <a16:creationId xmlns:a16="http://schemas.microsoft.com/office/drawing/2014/main" id="{6C582130-A062-4035-8BF9-1551D591E43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39">
              <a:extLst>
                <a:ext uri="{FF2B5EF4-FFF2-40B4-BE49-F238E27FC236}">
                  <a16:creationId xmlns:a16="http://schemas.microsoft.com/office/drawing/2014/main" id="{23441879-8C28-4516-81E9-F746F594C2F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0">
              <a:extLst>
                <a:ext uri="{FF2B5EF4-FFF2-40B4-BE49-F238E27FC236}">
                  <a16:creationId xmlns:a16="http://schemas.microsoft.com/office/drawing/2014/main" id="{45BDF2EC-5A8F-4CF7-81DD-5F1A725E3B0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1">
              <a:extLst>
                <a:ext uri="{FF2B5EF4-FFF2-40B4-BE49-F238E27FC236}">
                  <a16:creationId xmlns:a16="http://schemas.microsoft.com/office/drawing/2014/main" id="{F74A0107-E063-43A7-A96B-712D91C8962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2">
              <a:extLst>
                <a:ext uri="{FF2B5EF4-FFF2-40B4-BE49-F238E27FC236}">
                  <a16:creationId xmlns:a16="http://schemas.microsoft.com/office/drawing/2014/main" id="{E32958C6-BE09-4809-B9E0-504AE181FF2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3">
              <a:extLst>
                <a:ext uri="{FF2B5EF4-FFF2-40B4-BE49-F238E27FC236}">
                  <a16:creationId xmlns:a16="http://schemas.microsoft.com/office/drawing/2014/main" id="{EB9AFC25-4C4D-4B1A-B776-904EB70DDB7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4">
              <a:extLst>
                <a:ext uri="{FF2B5EF4-FFF2-40B4-BE49-F238E27FC236}">
                  <a16:creationId xmlns:a16="http://schemas.microsoft.com/office/drawing/2014/main" id="{A1527852-91E6-4272-B192-ED13181501D5}"/>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5">
              <a:extLst>
                <a:ext uri="{FF2B5EF4-FFF2-40B4-BE49-F238E27FC236}">
                  <a16:creationId xmlns:a16="http://schemas.microsoft.com/office/drawing/2014/main" id="{FBE5A300-24E3-4A93-A67B-6F102C53DAC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6">
              <a:extLst>
                <a:ext uri="{FF2B5EF4-FFF2-40B4-BE49-F238E27FC236}">
                  <a16:creationId xmlns:a16="http://schemas.microsoft.com/office/drawing/2014/main" id="{26EB4922-ECE1-4BF4-A362-47751C13E99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7">
              <a:extLst>
                <a:ext uri="{FF2B5EF4-FFF2-40B4-BE49-F238E27FC236}">
                  <a16:creationId xmlns:a16="http://schemas.microsoft.com/office/drawing/2014/main" id="{2A7EADE0-27C5-4420-B2F5-7CB269E0D6C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48">
              <a:extLst>
                <a:ext uri="{FF2B5EF4-FFF2-40B4-BE49-F238E27FC236}">
                  <a16:creationId xmlns:a16="http://schemas.microsoft.com/office/drawing/2014/main" id="{3EBFBCAC-1856-4444-A91C-4C81B7F18EF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49">
              <a:extLst>
                <a:ext uri="{FF2B5EF4-FFF2-40B4-BE49-F238E27FC236}">
                  <a16:creationId xmlns:a16="http://schemas.microsoft.com/office/drawing/2014/main" id="{52E33841-48EA-456A-A350-81E784EBE70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0">
              <a:extLst>
                <a:ext uri="{FF2B5EF4-FFF2-40B4-BE49-F238E27FC236}">
                  <a16:creationId xmlns:a16="http://schemas.microsoft.com/office/drawing/2014/main" id="{21DF18E6-89EA-46BC-A2F7-339135A457D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1">
              <a:extLst>
                <a:ext uri="{FF2B5EF4-FFF2-40B4-BE49-F238E27FC236}">
                  <a16:creationId xmlns:a16="http://schemas.microsoft.com/office/drawing/2014/main" id="{544220B8-8184-47D1-962D-701264A3FA40}"/>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2">
              <a:extLst>
                <a:ext uri="{FF2B5EF4-FFF2-40B4-BE49-F238E27FC236}">
                  <a16:creationId xmlns:a16="http://schemas.microsoft.com/office/drawing/2014/main" id="{1FA0ADB3-5E00-42EA-B3BF-70EC87E6D7A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3">
              <a:extLst>
                <a:ext uri="{FF2B5EF4-FFF2-40B4-BE49-F238E27FC236}">
                  <a16:creationId xmlns:a16="http://schemas.microsoft.com/office/drawing/2014/main" id="{911DD7EB-1A25-473C-903C-6C497DD0460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4">
              <a:extLst>
                <a:ext uri="{FF2B5EF4-FFF2-40B4-BE49-F238E27FC236}">
                  <a16:creationId xmlns:a16="http://schemas.microsoft.com/office/drawing/2014/main" id="{853B69C5-F4FF-4391-9567-3204D8F2EAE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5">
              <a:extLst>
                <a:ext uri="{FF2B5EF4-FFF2-40B4-BE49-F238E27FC236}">
                  <a16:creationId xmlns:a16="http://schemas.microsoft.com/office/drawing/2014/main" id="{0535B51B-9C9D-49A7-B7E1-20E728C6D9B3}"/>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6">
              <a:extLst>
                <a:ext uri="{FF2B5EF4-FFF2-40B4-BE49-F238E27FC236}">
                  <a16:creationId xmlns:a16="http://schemas.microsoft.com/office/drawing/2014/main" id="{3E79BE2B-9DFC-4254-A984-2E34ED21FBDA}"/>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7">
              <a:extLst>
                <a:ext uri="{FF2B5EF4-FFF2-40B4-BE49-F238E27FC236}">
                  <a16:creationId xmlns:a16="http://schemas.microsoft.com/office/drawing/2014/main" id="{41E7890D-D067-41D3-9266-AD074EF6E96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58">
              <a:extLst>
                <a:ext uri="{FF2B5EF4-FFF2-40B4-BE49-F238E27FC236}">
                  <a16:creationId xmlns:a16="http://schemas.microsoft.com/office/drawing/2014/main" id="{C8095581-68B5-470B-B2E0-6D389D4EB026}"/>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59">
              <a:extLst>
                <a:ext uri="{FF2B5EF4-FFF2-40B4-BE49-F238E27FC236}">
                  <a16:creationId xmlns:a16="http://schemas.microsoft.com/office/drawing/2014/main" id="{0C13E48D-4F2D-45B0-A677-6F99E096B85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0">
              <a:extLst>
                <a:ext uri="{FF2B5EF4-FFF2-40B4-BE49-F238E27FC236}">
                  <a16:creationId xmlns:a16="http://schemas.microsoft.com/office/drawing/2014/main" id="{F114AA74-9106-4470-AB9B-E93589EF92C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61">
              <a:extLst>
                <a:ext uri="{FF2B5EF4-FFF2-40B4-BE49-F238E27FC236}">
                  <a16:creationId xmlns:a16="http://schemas.microsoft.com/office/drawing/2014/main" id="{178C0438-0328-4BC8-AD19-73D9984C3F31}"/>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2EE83936-0D62-4DDE-9C4C-454F0DC6293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1621343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86" name="Freeform: Shape 85">
            <a:extLst>
              <a:ext uri="{FF2B5EF4-FFF2-40B4-BE49-F238E27FC236}">
                <a16:creationId xmlns:a16="http://schemas.microsoft.com/office/drawing/2014/main" id="{C10C478F-455F-441B-BDBE-2002A3DF56C5}"/>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6" name="Text Placeholder 140">
            <a:extLst>
              <a:ext uri="{FF2B5EF4-FFF2-40B4-BE49-F238E27FC236}">
                <a16:creationId xmlns:a16="http://schemas.microsoft.com/office/drawing/2014/main" id="{C8CCE84A-B00C-40B2-9BC7-A47339E84D27}"/>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80" name="Text Placeholder 135">
            <a:extLst>
              <a:ext uri="{FF2B5EF4-FFF2-40B4-BE49-F238E27FC236}">
                <a16:creationId xmlns:a16="http://schemas.microsoft.com/office/drawing/2014/main" id="{F3FC11CA-678D-4166-BF69-F9E15F3B55C2}"/>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81" name="Group 4">
            <a:extLst>
              <a:ext uri="{FF2B5EF4-FFF2-40B4-BE49-F238E27FC236}">
                <a16:creationId xmlns:a16="http://schemas.microsoft.com/office/drawing/2014/main" id="{D80B7B2B-4F92-4EED-9142-4619262F7E88}"/>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71F13FEA-2949-4AE5-ADE2-EB05ED62C2B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Rectangle 5">
              <a:extLst>
                <a:ext uri="{FF2B5EF4-FFF2-40B4-BE49-F238E27FC236}">
                  <a16:creationId xmlns:a16="http://schemas.microsoft.com/office/drawing/2014/main" id="{A2312B77-3ABB-4F6C-A2FB-0EA8C28AC6DB}"/>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6">
              <a:extLst>
                <a:ext uri="{FF2B5EF4-FFF2-40B4-BE49-F238E27FC236}">
                  <a16:creationId xmlns:a16="http://schemas.microsoft.com/office/drawing/2014/main" id="{C43F185F-6E7E-4608-BA33-A6A81DCC197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7">
              <a:extLst>
                <a:ext uri="{FF2B5EF4-FFF2-40B4-BE49-F238E27FC236}">
                  <a16:creationId xmlns:a16="http://schemas.microsoft.com/office/drawing/2014/main" id="{606EC5DB-E82D-4E68-9A3C-48988A38FC2C}"/>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8">
              <a:extLst>
                <a:ext uri="{FF2B5EF4-FFF2-40B4-BE49-F238E27FC236}">
                  <a16:creationId xmlns:a16="http://schemas.microsoft.com/office/drawing/2014/main" id="{C42FBEF0-A016-483A-B35B-5F32F8E6B9C9}"/>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9">
              <a:extLst>
                <a:ext uri="{FF2B5EF4-FFF2-40B4-BE49-F238E27FC236}">
                  <a16:creationId xmlns:a16="http://schemas.microsoft.com/office/drawing/2014/main" id="{8AEC197E-6CCD-47B4-9315-EEFA7C41A6F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0">
              <a:extLst>
                <a:ext uri="{FF2B5EF4-FFF2-40B4-BE49-F238E27FC236}">
                  <a16:creationId xmlns:a16="http://schemas.microsoft.com/office/drawing/2014/main" id="{87163025-C2EA-4C40-9F5A-25092EF784B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1">
              <a:extLst>
                <a:ext uri="{FF2B5EF4-FFF2-40B4-BE49-F238E27FC236}">
                  <a16:creationId xmlns:a16="http://schemas.microsoft.com/office/drawing/2014/main" id="{37C463DF-EF20-4668-AEE6-F7D9015ACC0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2">
              <a:extLst>
                <a:ext uri="{FF2B5EF4-FFF2-40B4-BE49-F238E27FC236}">
                  <a16:creationId xmlns:a16="http://schemas.microsoft.com/office/drawing/2014/main" id="{996A8C3B-1A99-4843-B53D-F4FF469B0A70}"/>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3">
              <a:extLst>
                <a:ext uri="{FF2B5EF4-FFF2-40B4-BE49-F238E27FC236}">
                  <a16:creationId xmlns:a16="http://schemas.microsoft.com/office/drawing/2014/main" id="{72B1725B-21A6-404C-A946-324C8F015023}"/>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4">
              <a:extLst>
                <a:ext uri="{FF2B5EF4-FFF2-40B4-BE49-F238E27FC236}">
                  <a16:creationId xmlns:a16="http://schemas.microsoft.com/office/drawing/2014/main" id="{1B067B93-38FC-4918-827C-460218C3824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5">
              <a:extLst>
                <a:ext uri="{FF2B5EF4-FFF2-40B4-BE49-F238E27FC236}">
                  <a16:creationId xmlns:a16="http://schemas.microsoft.com/office/drawing/2014/main" id="{72743163-6E34-4EA5-BFEC-CC5EB8E03EDD}"/>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6">
              <a:extLst>
                <a:ext uri="{FF2B5EF4-FFF2-40B4-BE49-F238E27FC236}">
                  <a16:creationId xmlns:a16="http://schemas.microsoft.com/office/drawing/2014/main" id="{E28AC178-9153-4495-A455-ABCA7D8DF06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7">
              <a:extLst>
                <a:ext uri="{FF2B5EF4-FFF2-40B4-BE49-F238E27FC236}">
                  <a16:creationId xmlns:a16="http://schemas.microsoft.com/office/drawing/2014/main" id="{F1A0AD0B-28F4-458A-B1C1-871289B887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18">
              <a:extLst>
                <a:ext uri="{FF2B5EF4-FFF2-40B4-BE49-F238E27FC236}">
                  <a16:creationId xmlns:a16="http://schemas.microsoft.com/office/drawing/2014/main" id="{B593218A-5971-4EF9-A810-3E2C282A5B8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19">
              <a:extLst>
                <a:ext uri="{FF2B5EF4-FFF2-40B4-BE49-F238E27FC236}">
                  <a16:creationId xmlns:a16="http://schemas.microsoft.com/office/drawing/2014/main" id="{24AB814A-74F9-4AB8-B1DF-FEC1C3548AAF}"/>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0">
              <a:extLst>
                <a:ext uri="{FF2B5EF4-FFF2-40B4-BE49-F238E27FC236}">
                  <a16:creationId xmlns:a16="http://schemas.microsoft.com/office/drawing/2014/main" id="{3F49210D-759A-4188-97C9-52CB1C38238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Rectangle 21">
              <a:extLst>
                <a:ext uri="{FF2B5EF4-FFF2-40B4-BE49-F238E27FC236}">
                  <a16:creationId xmlns:a16="http://schemas.microsoft.com/office/drawing/2014/main" id="{5514F2C2-1016-4B68-B7F7-BCDC6B321F8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2">
              <a:extLst>
                <a:ext uri="{FF2B5EF4-FFF2-40B4-BE49-F238E27FC236}">
                  <a16:creationId xmlns:a16="http://schemas.microsoft.com/office/drawing/2014/main" id="{7FA63962-1BA4-4044-A401-662A0AAE3A8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3">
              <a:extLst>
                <a:ext uri="{FF2B5EF4-FFF2-40B4-BE49-F238E27FC236}">
                  <a16:creationId xmlns:a16="http://schemas.microsoft.com/office/drawing/2014/main" id="{A9EB0693-D40F-4590-A3A7-94366D67535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4">
              <a:extLst>
                <a:ext uri="{FF2B5EF4-FFF2-40B4-BE49-F238E27FC236}">
                  <a16:creationId xmlns:a16="http://schemas.microsoft.com/office/drawing/2014/main" id="{C79D96A8-6E13-4A07-9D1E-734939FC30C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5">
              <a:extLst>
                <a:ext uri="{FF2B5EF4-FFF2-40B4-BE49-F238E27FC236}">
                  <a16:creationId xmlns:a16="http://schemas.microsoft.com/office/drawing/2014/main" id="{8A3E3CDD-C74F-4719-B98D-BEBEDBDC6FE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6">
              <a:extLst>
                <a:ext uri="{FF2B5EF4-FFF2-40B4-BE49-F238E27FC236}">
                  <a16:creationId xmlns:a16="http://schemas.microsoft.com/office/drawing/2014/main" id="{BE67DF26-EBB2-44BA-9CD6-5A925C466400}"/>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7">
              <a:extLst>
                <a:ext uri="{FF2B5EF4-FFF2-40B4-BE49-F238E27FC236}">
                  <a16:creationId xmlns:a16="http://schemas.microsoft.com/office/drawing/2014/main" id="{8754FB71-EF26-433C-AA6E-B75075BA2181}"/>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28">
              <a:extLst>
                <a:ext uri="{FF2B5EF4-FFF2-40B4-BE49-F238E27FC236}">
                  <a16:creationId xmlns:a16="http://schemas.microsoft.com/office/drawing/2014/main" id="{2CB76E17-2CC1-43B6-878C-001FEB4D152C}"/>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29">
              <a:extLst>
                <a:ext uri="{FF2B5EF4-FFF2-40B4-BE49-F238E27FC236}">
                  <a16:creationId xmlns:a16="http://schemas.microsoft.com/office/drawing/2014/main" id="{A209CC2D-D65F-478F-B078-F7401E4BEDC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0">
              <a:extLst>
                <a:ext uri="{FF2B5EF4-FFF2-40B4-BE49-F238E27FC236}">
                  <a16:creationId xmlns:a16="http://schemas.microsoft.com/office/drawing/2014/main" id="{8B3E648E-677F-4628-86B6-041E57EB879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1">
              <a:extLst>
                <a:ext uri="{FF2B5EF4-FFF2-40B4-BE49-F238E27FC236}">
                  <a16:creationId xmlns:a16="http://schemas.microsoft.com/office/drawing/2014/main" id="{84832DC4-B683-44EA-A405-5435C6B4CD7A}"/>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2">
              <a:extLst>
                <a:ext uri="{FF2B5EF4-FFF2-40B4-BE49-F238E27FC236}">
                  <a16:creationId xmlns:a16="http://schemas.microsoft.com/office/drawing/2014/main" id="{C67B6A35-A93E-48D0-A461-543B1323D21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4">
              <a:extLst>
                <a:ext uri="{FF2B5EF4-FFF2-40B4-BE49-F238E27FC236}">
                  <a16:creationId xmlns:a16="http://schemas.microsoft.com/office/drawing/2014/main" id="{3E8A6EA2-8577-4D4F-B41B-87E148AD1752}"/>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5">
              <a:extLst>
                <a:ext uri="{FF2B5EF4-FFF2-40B4-BE49-F238E27FC236}">
                  <a16:creationId xmlns:a16="http://schemas.microsoft.com/office/drawing/2014/main" id="{A233CD04-4F52-4E96-8E1C-22D0180FD2A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6">
              <a:extLst>
                <a:ext uri="{FF2B5EF4-FFF2-40B4-BE49-F238E27FC236}">
                  <a16:creationId xmlns:a16="http://schemas.microsoft.com/office/drawing/2014/main" id="{3DB92F21-AAF9-4837-BEE7-E3FD0AA8191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7">
              <a:extLst>
                <a:ext uri="{FF2B5EF4-FFF2-40B4-BE49-F238E27FC236}">
                  <a16:creationId xmlns:a16="http://schemas.microsoft.com/office/drawing/2014/main" id="{2E84D01B-DB0B-48D1-8FAE-0D678C825DA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38">
              <a:extLst>
                <a:ext uri="{FF2B5EF4-FFF2-40B4-BE49-F238E27FC236}">
                  <a16:creationId xmlns:a16="http://schemas.microsoft.com/office/drawing/2014/main" id="{EFBE4A4B-76F6-41F6-88AE-2BFA1781532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39">
              <a:extLst>
                <a:ext uri="{FF2B5EF4-FFF2-40B4-BE49-F238E27FC236}">
                  <a16:creationId xmlns:a16="http://schemas.microsoft.com/office/drawing/2014/main" id="{E50C4DF2-912F-4ADE-8908-14A094DD163C}"/>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0">
              <a:extLst>
                <a:ext uri="{FF2B5EF4-FFF2-40B4-BE49-F238E27FC236}">
                  <a16:creationId xmlns:a16="http://schemas.microsoft.com/office/drawing/2014/main" id="{A190AD29-7CE0-45FD-BA79-6B1D0F785754}"/>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1">
              <a:extLst>
                <a:ext uri="{FF2B5EF4-FFF2-40B4-BE49-F238E27FC236}">
                  <a16:creationId xmlns:a16="http://schemas.microsoft.com/office/drawing/2014/main" id="{53C8236B-B06D-44F9-8908-2401DE858299}"/>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2">
              <a:extLst>
                <a:ext uri="{FF2B5EF4-FFF2-40B4-BE49-F238E27FC236}">
                  <a16:creationId xmlns:a16="http://schemas.microsoft.com/office/drawing/2014/main" id="{7DBAA6DB-CE8F-419F-9643-4E48B103B89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3">
              <a:extLst>
                <a:ext uri="{FF2B5EF4-FFF2-40B4-BE49-F238E27FC236}">
                  <a16:creationId xmlns:a16="http://schemas.microsoft.com/office/drawing/2014/main" id="{4E5429F3-6897-4F13-BB24-9FF8F7E8392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4">
              <a:extLst>
                <a:ext uri="{FF2B5EF4-FFF2-40B4-BE49-F238E27FC236}">
                  <a16:creationId xmlns:a16="http://schemas.microsoft.com/office/drawing/2014/main" id="{FCF87DDC-7854-439A-A342-603E837716A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5">
              <a:extLst>
                <a:ext uri="{FF2B5EF4-FFF2-40B4-BE49-F238E27FC236}">
                  <a16:creationId xmlns:a16="http://schemas.microsoft.com/office/drawing/2014/main" id="{4969DA66-F387-4C6B-AB46-E8AE72A3C28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6">
              <a:extLst>
                <a:ext uri="{FF2B5EF4-FFF2-40B4-BE49-F238E27FC236}">
                  <a16:creationId xmlns:a16="http://schemas.microsoft.com/office/drawing/2014/main" id="{4D5247FE-CCE7-4FA9-95A0-E2E05647F22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7">
              <a:extLst>
                <a:ext uri="{FF2B5EF4-FFF2-40B4-BE49-F238E27FC236}">
                  <a16:creationId xmlns:a16="http://schemas.microsoft.com/office/drawing/2014/main" id="{2B4F34CB-5D1D-472E-A7C4-637CD74D40D0}"/>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48">
              <a:extLst>
                <a:ext uri="{FF2B5EF4-FFF2-40B4-BE49-F238E27FC236}">
                  <a16:creationId xmlns:a16="http://schemas.microsoft.com/office/drawing/2014/main" id="{9BFFF8F6-D3E9-4B58-A485-39EDAFEE72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49">
              <a:extLst>
                <a:ext uri="{FF2B5EF4-FFF2-40B4-BE49-F238E27FC236}">
                  <a16:creationId xmlns:a16="http://schemas.microsoft.com/office/drawing/2014/main" id="{9D476373-4D59-4541-9F7F-4A95D9C1B146}"/>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0">
              <a:extLst>
                <a:ext uri="{FF2B5EF4-FFF2-40B4-BE49-F238E27FC236}">
                  <a16:creationId xmlns:a16="http://schemas.microsoft.com/office/drawing/2014/main" id="{C8E6D0AC-4DCE-4704-A040-79739728185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1">
              <a:extLst>
                <a:ext uri="{FF2B5EF4-FFF2-40B4-BE49-F238E27FC236}">
                  <a16:creationId xmlns:a16="http://schemas.microsoft.com/office/drawing/2014/main" id="{9EC3E19C-BC88-4848-861C-66D75390356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2">
              <a:extLst>
                <a:ext uri="{FF2B5EF4-FFF2-40B4-BE49-F238E27FC236}">
                  <a16:creationId xmlns:a16="http://schemas.microsoft.com/office/drawing/2014/main" id="{957343A6-5C9C-4EA6-A7B4-6B97294EFF6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3">
              <a:extLst>
                <a:ext uri="{FF2B5EF4-FFF2-40B4-BE49-F238E27FC236}">
                  <a16:creationId xmlns:a16="http://schemas.microsoft.com/office/drawing/2014/main" id="{646274FA-B9F9-41B6-BC70-12299DA135C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4">
              <a:extLst>
                <a:ext uri="{FF2B5EF4-FFF2-40B4-BE49-F238E27FC236}">
                  <a16:creationId xmlns:a16="http://schemas.microsoft.com/office/drawing/2014/main" id="{25980715-089E-4BA5-BA80-3A2AD797412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5">
              <a:extLst>
                <a:ext uri="{FF2B5EF4-FFF2-40B4-BE49-F238E27FC236}">
                  <a16:creationId xmlns:a16="http://schemas.microsoft.com/office/drawing/2014/main" id="{3274FA35-3B13-46A3-BE29-270ED68B845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6">
              <a:extLst>
                <a:ext uri="{FF2B5EF4-FFF2-40B4-BE49-F238E27FC236}">
                  <a16:creationId xmlns:a16="http://schemas.microsoft.com/office/drawing/2014/main" id="{57E4A69F-2E9E-4EB2-9CD3-0ECB2983897B}"/>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7">
              <a:extLst>
                <a:ext uri="{FF2B5EF4-FFF2-40B4-BE49-F238E27FC236}">
                  <a16:creationId xmlns:a16="http://schemas.microsoft.com/office/drawing/2014/main" id="{4D007C36-E70A-4612-BF46-186C4424D6E2}"/>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58">
              <a:extLst>
                <a:ext uri="{FF2B5EF4-FFF2-40B4-BE49-F238E27FC236}">
                  <a16:creationId xmlns:a16="http://schemas.microsoft.com/office/drawing/2014/main" id="{76560084-E0C3-4D37-A698-8A05704F57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59">
              <a:extLst>
                <a:ext uri="{FF2B5EF4-FFF2-40B4-BE49-F238E27FC236}">
                  <a16:creationId xmlns:a16="http://schemas.microsoft.com/office/drawing/2014/main" id="{3F55C39C-6F98-48AF-AFE0-337DEA657C6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0">
              <a:extLst>
                <a:ext uri="{FF2B5EF4-FFF2-40B4-BE49-F238E27FC236}">
                  <a16:creationId xmlns:a16="http://schemas.microsoft.com/office/drawing/2014/main" id="{6F2D313F-6617-4255-BA10-B1E3617BED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61">
              <a:extLst>
                <a:ext uri="{FF2B5EF4-FFF2-40B4-BE49-F238E27FC236}">
                  <a16:creationId xmlns:a16="http://schemas.microsoft.com/office/drawing/2014/main" id="{82DA19BD-775F-49B5-B31A-2B94D56CA4F2}"/>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8F12CA56-E84E-4A4A-BCF4-0F216ADF8116}"/>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385034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144" name="Freeform: Shape 143">
            <a:extLst>
              <a:ext uri="{FF2B5EF4-FFF2-40B4-BE49-F238E27FC236}">
                <a16:creationId xmlns:a16="http://schemas.microsoft.com/office/drawing/2014/main" id="{47A22F7D-DF33-4F8D-A9EA-63B0438656D6}"/>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193" name="Group 4">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199571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Drag picture to placeholder or click icon to add</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592000" rIns="1404000" anchor="t" anchorCtr="0">
            <a:noAutofit/>
          </a:bodyPr>
          <a:lstStyle>
            <a:lvl1pPr marL="0" indent="0" algn="l">
              <a:spcBef>
                <a:spcPts val="700"/>
              </a:spcBef>
              <a:spcAft>
                <a:spcPts val="7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9" name="Text Placeholder 135">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spTree>
    <p:extLst>
      <p:ext uri="{BB962C8B-B14F-4D97-AF65-F5344CB8AC3E}">
        <p14:creationId xmlns:p14="http://schemas.microsoft.com/office/powerpoint/2010/main" val="11443970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141" name="Freeform: Shape 140">
            <a:extLst>
              <a:ext uri="{FF2B5EF4-FFF2-40B4-BE49-F238E27FC236}">
                <a16:creationId xmlns:a16="http://schemas.microsoft.com/office/drawing/2014/main" id="{B82B060E-C449-476D-81AF-73F73758E932}"/>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1" name="Text Placeholder 140">
            <a:extLst>
              <a:ext uri="{FF2B5EF4-FFF2-40B4-BE49-F238E27FC236}">
                <a16:creationId xmlns:a16="http://schemas.microsoft.com/office/drawing/2014/main" id="{8E997143-9EDE-47BB-ADFC-6F0549F2EF8A}"/>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192" name="Text Placeholder 135">
            <a:extLst>
              <a:ext uri="{FF2B5EF4-FFF2-40B4-BE49-F238E27FC236}">
                <a16:creationId xmlns:a16="http://schemas.microsoft.com/office/drawing/2014/main" id="{510D478E-A393-4A84-AAFF-27DDE04859B4}"/>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193" name="Group 4">
            <a:extLst>
              <a:ext uri="{FF2B5EF4-FFF2-40B4-BE49-F238E27FC236}">
                <a16:creationId xmlns:a16="http://schemas.microsoft.com/office/drawing/2014/main" id="{D5A7ED87-9A48-43B5-B9DA-E8CC457638F8}"/>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3A016A6-F852-44BE-8DDF-C6F7E096F6E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D9BE71D4-CF4C-4B88-92AF-3978D52793C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183BAC82-3B3F-41A2-9390-CEC78AB005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71CA95B0-F4F2-42BE-A430-342DB537DB7B}"/>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07F006FD-C11D-4A6A-BC3A-8113028F506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628A832C-0364-4212-AFE1-7BFE7CC413A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9A03171A-29CE-47A8-BD10-E5809A31F94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5794CEB7-3667-4CA5-A975-BD816069D2F5}"/>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BE380839-B55F-4B47-82B8-665B918B87F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D744A968-B588-4AA2-840B-9531C801B7F3}"/>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09F6F190-334C-41E2-93DB-3CD52B7C235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42E76368-7A5D-410F-88DC-34CF8920F3C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33B12803-098E-464C-9D31-FE150392A15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98EE427A-D9C5-4D9D-940C-21DAC6326CA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E753E5D0-D024-407E-BFAE-587ABA3390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7E622D15-8444-4A5D-86ED-3F76CC18B8C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D7BB7C75-12AF-4DFF-8897-C070BEE67EF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A6FEE4B3-D753-4F53-B264-BA64EFDC61D7}"/>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C6A3B1E8-D990-426F-A625-58A5FFC3D99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EFD4F3C-8453-43BB-A747-D7C71C729843}"/>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A7E135BD-CBB8-4CB9-BDAA-C284F433F7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4CB4F3BF-32EC-46C9-A156-CC51C1D3687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BE07D4A4-13DD-488C-A4DE-FEBCD8D8433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C647890E-8CDA-4ED8-902B-CEE0CE36E90B}"/>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629EC28-6EB3-4213-B70E-A30FC6C9140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F486C334-4F66-42A4-8736-A5A42790249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E8358844-8E14-4921-98EB-32078D1A22A0}"/>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84DC39AC-AB8F-4BFA-8234-06AEB841E0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BC3B4164-E2FA-4A4B-9F57-001C7F202CE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5BBB70A-7F4A-4402-A6D9-BEEBFED4F6B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73B43FDA-440E-4F15-9B70-5949691D7DE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2DEBE73F-6662-4F14-A1AC-CED1AD64101D}"/>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5A38ADC0-FC0A-43D7-B407-521A7521A88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945A9E56-6B28-4673-860A-399F6A124E20}"/>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D7CDC1FC-822E-4242-A0F1-0BB42A4BEA8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ED77337-CA10-47BA-9137-E7CFF9A7F69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CDCF97A1-EBDD-4DB8-881F-F849E7A1948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D938AF5F-0D91-4724-8B46-D95FC8C981F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3E24401D-64E7-4F0E-B8F7-08E10B315F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1D2281AD-8AF5-49CC-B735-1DA3927FA48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622B076C-E690-452A-B933-73D4A25428B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21C8792C-B8D1-4C14-9EA7-FCEEA6DAEC6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9D1F8DB0-F743-42F3-8803-1CD930E62B06}"/>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65865F79-6793-4CDC-84DB-B4B557E4BC00}"/>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C26E84E4-5798-4A2A-A72F-23507AC64D4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7513B94E-0235-4F98-BE37-7EFC878889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4CBED780-041C-48AD-B806-3D854B295E9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F6DF7D45-68ED-4D8F-99EC-D6F30DF90CC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79F6DB-7382-4299-9861-A59E44BA716C}"/>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F7271E52-41B4-43E6-8BEC-184633785A47}"/>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FEF801B-04EF-4D03-9C32-6A2400AB5183}"/>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DF2E3E9F-ECA4-4B64-A81C-3007A67EAB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72F4D278-84C8-4970-A020-6206F992FDE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5B7B4E1B-75D8-4956-82CC-D5F67CC32D6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B6E4B256-CE84-44FA-8F55-8B01FFC89DC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A720ECEA-1FA7-4EB7-B6A5-A3A78D0583B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5CFCC5FA-F609-4B8D-B4AF-275CE2203F07}"/>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0A3F94D4-266E-4FB8-80FE-A278903B8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607591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135" name="Freeform: Shape 134">
            <a:extLst>
              <a:ext uri="{FF2B5EF4-FFF2-40B4-BE49-F238E27FC236}">
                <a16:creationId xmlns:a16="http://schemas.microsoft.com/office/drawing/2014/main" id="{B3BFFD5E-A264-42B8-99FC-96BC9D1473F2}"/>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1" name="Text Placeholder 140">
            <a:extLst>
              <a:ext uri="{FF2B5EF4-FFF2-40B4-BE49-F238E27FC236}">
                <a16:creationId xmlns:a16="http://schemas.microsoft.com/office/drawing/2014/main" id="{4EEF5BBD-28C5-48F0-96B8-968778B0A833}"/>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192" name="Text Placeholder 135">
            <a:extLst>
              <a:ext uri="{FF2B5EF4-FFF2-40B4-BE49-F238E27FC236}">
                <a16:creationId xmlns:a16="http://schemas.microsoft.com/office/drawing/2014/main" id="{1CBF4719-DEB3-4EB5-9DD6-C0A4B33FB224}"/>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193" name="Group 4">
            <a:extLst>
              <a:ext uri="{FF2B5EF4-FFF2-40B4-BE49-F238E27FC236}">
                <a16:creationId xmlns:a16="http://schemas.microsoft.com/office/drawing/2014/main" id="{42D202D4-3C09-404B-8BAC-7E9444C109E0}"/>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7830525C-A1E2-4FED-8BC6-5C0FAD98EAC9}"/>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3D1AF661-2F92-490B-AA71-7C1167FAD3B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E1025739-3C8F-44A2-81F8-79D59846D4A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E8D4E8DB-F856-4AA2-B119-BF5860714D1C}"/>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FE8DAB46-7500-4B8A-AD54-8CD2F727C87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255787F9-6783-49A6-A866-00EAA58A9752}"/>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6925044-093C-4241-8757-64B6321E472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38190E3B-BE9F-4830-AE01-94BC0B3AA598}"/>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F0FDD70-5B98-49BC-AB6C-115497DF4ECE}"/>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F3B51001-26CD-4142-938F-3A4E7FEC600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7986774F-2E06-44DC-A255-17282B556DF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5B2751A7-9760-43B1-8A81-FD3801900DC7}"/>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5C38F50-E56B-4A03-97FC-18B8D6DC1EC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9333C41-2D22-485C-83AE-0683BA866647}"/>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E92824AA-8643-4AE0-B4F1-5B064DBED03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23B70548-E391-4927-9E74-433FA9DE6FD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FE9EB09D-7608-450A-B7B6-097DB2AE20A3}"/>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0185C5E5-FA72-406D-9838-BB592676924E}"/>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2DCF69C5-B1C6-4D8E-98DB-D29F967DC318}"/>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1E9634E4-5484-4FA0-821D-FCCBCC5D9A5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59E6C1B7-25E5-4E80-AB4F-BAA6D234FE2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6C0806D0-0952-4414-A2A8-794DA14E3C58}"/>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6A29AB6B-6A31-459D-8786-8792E1E5EAFE}"/>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2B8BF9A8-ABDD-4B7F-9FE6-6D8C824991B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6E95AB99-4D26-4D08-BDD7-49FF6466F646}"/>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0E661CF3-9A5E-4E57-8203-C0AB09F8737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E6F5EA9E-EABE-4DFB-AC04-98CF13F610E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9AA93B66-D04E-4C9B-AB5F-BCE3FC5638F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B27FA445-C716-47D3-A773-FCE0EBB7EAD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680D9D62-B945-412C-90DB-5F948A01334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10BDFECA-6230-443D-A4C7-A05723AE02A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4FC83D0-DED2-46A2-B1E7-BFDE640E1F2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38154B4A-2AE0-45A0-89D4-0772282D496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C3D0E1F-E972-45FB-94A3-13F2BB919C8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1AF20381-5B2F-4CB8-AA30-DD6FD2A75AF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C79F5C2-0974-4D96-8BC3-1826A02BB7EE}"/>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6FD52FF9-8AF6-43DF-8B3C-72A447AA7A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5DE26265-411E-42EA-BE94-3B5585E6FBA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35E0ADBE-E7FC-4E9C-A759-48AE74F10DC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3EBB1E71-436F-4FFE-A34F-82F2EA1864B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649E4AA2-A08F-4B2C-A2B2-B48DEA06482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96F3CDB-D7D2-444D-BE7A-F15B290A90A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23A79429-7FBB-43E4-9417-DCD11BB19E30}"/>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D7E631A1-3A59-49A5-85D3-5471E0D4986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F1FAE23C-1FF2-4F8F-962D-C47A0AE9AF3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F7952C4-0C62-4E2B-BAB9-195348D6612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FB9E2FA7-F53C-48B8-9605-E606712424E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B7998E4C-2F48-43DC-A339-1B509DBF08E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AB449F57-69E5-4EBA-8605-09FCC296BF98}"/>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BA0E2C6-CEA3-464A-B9BD-D06A2381A96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FDDCA20D-6D84-4DA0-809F-F1D3B103EFB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EBCCCFB6-A156-4248-9B16-C5862847FBE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95AB4E91-6793-4722-9259-DE776FF2C72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63E439D4-0218-4F3D-83E6-CFEBA1D70146}"/>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A4EE3344-1A3B-4A91-B8DB-C2480D4B35B3}"/>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34CB702A-2CF3-46C0-A401-E036AE43A70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9760E0C-6151-4470-AB17-BB1A16911618}"/>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45853D0B-03E2-49C2-8B64-8028748505B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014751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134" name="Freeform: Shape 133">
            <a:extLst>
              <a:ext uri="{FF2B5EF4-FFF2-40B4-BE49-F238E27FC236}">
                <a16:creationId xmlns:a16="http://schemas.microsoft.com/office/drawing/2014/main" id="{D3C123DC-9BEF-4852-9203-625F258118A0}"/>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1" name="Text Placeholder 140">
            <a:extLst>
              <a:ext uri="{FF2B5EF4-FFF2-40B4-BE49-F238E27FC236}">
                <a16:creationId xmlns:a16="http://schemas.microsoft.com/office/drawing/2014/main" id="{6342740B-0A9B-46DF-9D4C-4A7B2EED8B93}"/>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192" name="Text Placeholder 135">
            <a:extLst>
              <a:ext uri="{FF2B5EF4-FFF2-40B4-BE49-F238E27FC236}">
                <a16:creationId xmlns:a16="http://schemas.microsoft.com/office/drawing/2014/main" id="{BD2E997B-935F-4245-9203-21B46B43743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193" name="Group 4">
            <a:extLst>
              <a:ext uri="{FF2B5EF4-FFF2-40B4-BE49-F238E27FC236}">
                <a16:creationId xmlns:a16="http://schemas.microsoft.com/office/drawing/2014/main" id="{AAD5D0A5-5386-489F-8DE6-74A99C469B6B}"/>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508820F-146B-4E43-98BF-3C77191BA1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88F198FA-D048-4E88-B374-EF2F679392F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BCE448A4-8F85-45B4-92B8-71FE1198B863}"/>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6C5A4A4-D3B1-4166-B589-870458C098A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726F7D69-A758-4353-9B45-91EBBDC6E4F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7B74DA62-FC83-4170-9DE7-9CD524DB952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24793274-2878-4F08-A6C2-0A8BB43B1B9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2675BD92-8979-474E-BFA7-F49A4A17231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6FC0D523-EB39-47AF-BE0A-1EFD7049BE4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24505D7F-A912-46C3-8D09-F3BDE2687E83}"/>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86760ECC-29A8-49B3-ADE5-1A2AA5E753A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302D1FD2-8399-4969-8098-2B1A87E16DD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76C4DB86-5384-4EEF-889C-327D1E3B4FC3}"/>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4BA4EFCD-0717-4A54-933D-D5A8E5B68B4A}"/>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23548561-2872-47F8-B468-F82BEC03245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71E45139-9F25-4498-B3BA-C9601314BA6F}"/>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FE4C94DF-775C-4C66-99EF-5BFA4A970FCC}"/>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2FBD5F97-2196-4541-B2DB-3EEDFBF5D94E}"/>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05D4743A-3A88-4C86-9192-A9F7D21B9F01}"/>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42120ED8-88C6-4448-9434-C3F47A9C693B}"/>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A6AA46A8-B722-4767-87AD-D3F4EBEBA7DA}"/>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B66ECCBB-DE75-42C4-BD1F-E81FD8212FF3}"/>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FD14A773-49E6-46A2-B1D1-DEAC3A92145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E4044D48-82A0-4A3B-A5C1-10E0A8F8C44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9CFAD01A-907D-44EF-B4F0-40C89A6E05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1DB3CF4D-CB7D-40A9-AE52-58582F6F5BA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A2BFCED5-41D9-4B10-B901-220D2C26AEC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A8F60240-25C9-46FA-BA2F-CE45C80DB660}"/>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BFA5C298-EBFC-4FAF-9E79-F750B366234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963458C1-185C-49AB-AC59-F4778AFF9FC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73A5320A-F2C0-4DD2-BF03-62910E08CD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1357ACF5-7C9E-4E7A-A2E3-A8FD1A1549BD}"/>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72C8B44F-7C3C-4685-8E0D-1568C463366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E5CB344B-339C-40B7-9D50-05829A53292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5FB68400-6647-4A5F-BA1F-562E918DE0D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BFF88055-226A-4F41-8926-017AF49343E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69804079-239C-4FC7-9B85-E8A139A9E80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5CC74199-A903-4CA5-AD35-5146F726C9E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2554432-FD1E-447C-944C-57A0049BF96E}"/>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853F3D02-23F4-48D7-9E7B-C593742857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D8CBCF71-9F17-426A-B11C-03F2FC42E252}"/>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041F3F29-40B6-4928-8D22-AFC26ACEB66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7CC2E72B-3E7D-4527-A871-0BB2327F1C8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18FBC1DC-E2D5-4E24-AFDE-195CE5F638A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4C9A7BA-FA2D-4671-A8A4-257BB968083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2AC47FF1-26FC-4312-9333-CC2BDBDF6F6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C3057C63-3FDE-41E6-8A88-F2DFAA47F67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2E7BF3AD-8B18-4636-840E-26C5A9316B9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49DFF54B-54AB-4367-9E03-31E937B36A8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88E9BF3-2ED4-4A59-BEF4-56183CC3F87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6EF6F548-0F54-405E-8FEE-67F59A07BAA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98FA90C-8289-4827-BF46-D27D70B00F0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C127FB12-2E31-4C31-BC39-4781DD957D4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8C4A7A68-5106-4DA3-9849-1859A70CED9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338959A4-2587-46B5-AE7D-915AC4880A1C}"/>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6CD80AF9-E006-4229-8A09-6EACC0D0227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FB2795D3-DEC7-4EE4-9919-188D03A427A8}"/>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78269DF0-C905-4235-BE10-A7337D0A770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13425663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139" name="Freeform: Shape 138">
            <a:extLst>
              <a:ext uri="{FF2B5EF4-FFF2-40B4-BE49-F238E27FC236}">
                <a16:creationId xmlns:a16="http://schemas.microsoft.com/office/drawing/2014/main" id="{99B8548A-14D2-42AC-BB2B-40BE70F37EB7}"/>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7" name="Text Placeholder 140">
            <a:extLst>
              <a:ext uri="{FF2B5EF4-FFF2-40B4-BE49-F238E27FC236}">
                <a16:creationId xmlns:a16="http://schemas.microsoft.com/office/drawing/2014/main" id="{E842E139-9844-42DD-873A-6980E47B8EFD}"/>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8" name="Text Placeholder 135">
            <a:extLst>
              <a:ext uri="{FF2B5EF4-FFF2-40B4-BE49-F238E27FC236}">
                <a16:creationId xmlns:a16="http://schemas.microsoft.com/office/drawing/2014/main" id="{CB75444A-386A-4B65-BA6B-1B342E7C86D4}"/>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69" name="Group 4">
            <a:extLst>
              <a:ext uri="{FF2B5EF4-FFF2-40B4-BE49-F238E27FC236}">
                <a16:creationId xmlns:a16="http://schemas.microsoft.com/office/drawing/2014/main" id="{2AF21B05-7C52-407E-B25B-99C83A458D26}"/>
              </a:ext>
            </a:extLst>
          </p:cNvPr>
          <p:cNvGrpSpPr>
            <a:grpSpLocks noChangeAspect="1"/>
          </p:cNvGrpSpPr>
          <p:nvPr userDrawn="1"/>
        </p:nvGrpSpPr>
        <p:grpSpPr bwMode="auto">
          <a:xfrm>
            <a:off x="607255" y="616633"/>
            <a:ext cx="1440000" cy="1443689"/>
            <a:chOff x="2864" y="1181"/>
            <a:chExt cx="1952" cy="1957"/>
          </a:xfrm>
        </p:grpSpPr>
        <p:sp>
          <p:nvSpPr>
            <p:cNvPr id="74" name="AutoShape 3">
              <a:extLst>
                <a:ext uri="{FF2B5EF4-FFF2-40B4-BE49-F238E27FC236}">
                  <a16:creationId xmlns:a16="http://schemas.microsoft.com/office/drawing/2014/main" id="{4ADDF4E7-6D1B-4AC8-A73D-8F280E95761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Rectangle 5">
              <a:extLst>
                <a:ext uri="{FF2B5EF4-FFF2-40B4-BE49-F238E27FC236}">
                  <a16:creationId xmlns:a16="http://schemas.microsoft.com/office/drawing/2014/main" id="{ACB83A8B-1785-4EC9-AD50-9AB53E16568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417779E8-41A6-4753-A5AD-5E93A0783E4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7">
              <a:extLst>
                <a:ext uri="{FF2B5EF4-FFF2-40B4-BE49-F238E27FC236}">
                  <a16:creationId xmlns:a16="http://schemas.microsoft.com/office/drawing/2014/main" id="{5D5C5D97-80B1-403A-AA03-209CCF744AA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8">
              <a:extLst>
                <a:ext uri="{FF2B5EF4-FFF2-40B4-BE49-F238E27FC236}">
                  <a16:creationId xmlns:a16="http://schemas.microsoft.com/office/drawing/2014/main" id="{5627A2CA-B8A4-4379-8E38-6791FCE9046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9">
              <a:extLst>
                <a:ext uri="{FF2B5EF4-FFF2-40B4-BE49-F238E27FC236}">
                  <a16:creationId xmlns:a16="http://schemas.microsoft.com/office/drawing/2014/main" id="{0CA611B4-ABCA-400B-B8D0-72652EB872B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0">
              <a:extLst>
                <a:ext uri="{FF2B5EF4-FFF2-40B4-BE49-F238E27FC236}">
                  <a16:creationId xmlns:a16="http://schemas.microsoft.com/office/drawing/2014/main" id="{5F086AAA-279E-4646-9B9C-DFD3C77CCBA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1">
              <a:extLst>
                <a:ext uri="{FF2B5EF4-FFF2-40B4-BE49-F238E27FC236}">
                  <a16:creationId xmlns:a16="http://schemas.microsoft.com/office/drawing/2014/main" id="{D33C05D4-95B3-4AB1-9F40-83DA270E9F7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5DB44559-F687-44BF-8E03-ED0417AC864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0EDC64AE-8774-444A-9995-4412DF012E0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8094810B-499F-45CC-AF1E-CA0A2363391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932DCBB6-9002-4CCC-9544-3E83128905B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7DA7EB5-06CD-4F11-8185-5757E57F2754}"/>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2825AFFA-20CA-4711-A1B1-DE5F9FA6C3B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F5BF0029-D6DC-4975-B211-45C4A9141D0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0FCE557D-342F-4C3D-BBD9-ADA5237FCBF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876E2945-47A9-499F-AA1E-A5CFBB1EFBC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0442FAD0-4700-4C82-A352-BBB101D98EE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018E821D-BCD4-48F6-9592-AE69F1A7111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6B479CE1-260A-417B-89D4-0C97807C7BE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479E7FD9-6F87-4EE2-9E80-296DA0654C19}"/>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D36849C8-EFEE-43D8-B348-2D6278AD12A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9CC9F608-A810-4254-A4C2-88963859F3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CC786378-89FA-4C1A-A476-16ABDC432D4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CE844F75-6CE8-41BD-86F2-5CA9E4EB9A9E}"/>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CB16452-9395-4950-826A-4D7E0341888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6CC0C144-D0A9-4396-82F3-6F42F0E2200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3397A4FC-E344-4C1C-ABAD-E42E0E01929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C0BD83EF-709F-4934-80D6-23559FCA332F}"/>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D7A1DC62-C0CA-4E66-9A69-D788939B6F8D}"/>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32E6492F-DD00-4A1F-AF43-D3D76177F65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1F7BCEC6-3ABE-4672-A5D1-316C9D98548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1A00B6B4-FB7E-407E-B757-812FA8636E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64B4FF24-7748-4B2C-8D50-A5BF79BB95E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434A1ED5-F127-44DA-B557-539C0EB2DD3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02F952C8-A189-44FB-809E-16055244158C}"/>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F9750647-93F9-40EA-8B76-28ED3713CA0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B972557C-BE32-4A01-8F55-B0C23FD639C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9C30FD42-5AEE-43E5-937D-010BA58902E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84C0E868-E0C2-4356-88CA-96F72D280B1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54CF939A-A251-4C46-8CA2-49E235DEB64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E57A27B1-980F-4F6D-9161-E5D7F024A58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FAF990E2-3F62-4072-9920-190F36892FE5}"/>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C75C7AA4-B3D6-4177-AA51-A9D32F06929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0CCA6ED4-2AB4-4AE0-8EE6-DFC8520BAFB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9070945D-027D-4B1E-B3BC-DB1BB140DA5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03B6BA5-F205-448F-8FD5-90A3FE5D8B8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2E412B7-C130-4FB1-B8D4-527094FCEB1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E393DB7A-14AE-47D7-AA4B-F56B65EFC47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EBCBC364-7F49-449A-BE52-04169678522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7E0AFBD2-01F4-43CB-A9C5-FBC4BA155181}"/>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F78CC9-9C45-4297-A436-28B33DFC123B}"/>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A961075D-5FA4-46FA-83FB-7A3E66DFBE72}"/>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93F2AEEF-FA9D-468F-A948-8DBF69550EF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0CC279F0-2BA1-4ED7-87E8-B495AA22E63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DE9E7722-7B02-4858-8687-0625ADC41C4D}"/>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91C8E511-CA98-4A01-B640-A689E7A854C2}"/>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8BE3F826-0695-498A-BB22-C30AA9E17B2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642194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133" name="Freeform: Shape 132">
            <a:extLst>
              <a:ext uri="{FF2B5EF4-FFF2-40B4-BE49-F238E27FC236}">
                <a16:creationId xmlns:a16="http://schemas.microsoft.com/office/drawing/2014/main" id="{31469A6B-BE15-4681-AA5B-71C7E4529B72}"/>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7" name="Text Placeholder 140">
            <a:extLst>
              <a:ext uri="{FF2B5EF4-FFF2-40B4-BE49-F238E27FC236}">
                <a16:creationId xmlns:a16="http://schemas.microsoft.com/office/drawing/2014/main" id="{19AE59C4-D0D5-4D0B-BF25-334F0736D9CA}"/>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8" name="Text Placeholder 135">
            <a:extLst>
              <a:ext uri="{FF2B5EF4-FFF2-40B4-BE49-F238E27FC236}">
                <a16:creationId xmlns:a16="http://schemas.microsoft.com/office/drawing/2014/main" id="{EDA2D628-C688-47D7-B33C-6E770C4D39B6}"/>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69" name="Group 4">
            <a:extLst>
              <a:ext uri="{FF2B5EF4-FFF2-40B4-BE49-F238E27FC236}">
                <a16:creationId xmlns:a16="http://schemas.microsoft.com/office/drawing/2014/main" id="{C1830BCE-3086-4418-B9D8-EF91C0CD0B8F}"/>
              </a:ext>
            </a:extLst>
          </p:cNvPr>
          <p:cNvGrpSpPr>
            <a:grpSpLocks noChangeAspect="1"/>
          </p:cNvGrpSpPr>
          <p:nvPr userDrawn="1"/>
        </p:nvGrpSpPr>
        <p:grpSpPr bwMode="auto">
          <a:xfrm>
            <a:off x="607255" y="616633"/>
            <a:ext cx="1440000" cy="1443689"/>
            <a:chOff x="2864" y="1181"/>
            <a:chExt cx="1952" cy="1957"/>
          </a:xfrm>
        </p:grpSpPr>
        <p:sp>
          <p:nvSpPr>
            <p:cNvPr id="74" name="AutoShape 3">
              <a:extLst>
                <a:ext uri="{FF2B5EF4-FFF2-40B4-BE49-F238E27FC236}">
                  <a16:creationId xmlns:a16="http://schemas.microsoft.com/office/drawing/2014/main" id="{40452C69-41A7-4D18-B400-8FBE09C5771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Rectangle 5">
              <a:extLst>
                <a:ext uri="{FF2B5EF4-FFF2-40B4-BE49-F238E27FC236}">
                  <a16:creationId xmlns:a16="http://schemas.microsoft.com/office/drawing/2014/main" id="{A5EECFD3-8A17-4ACE-AF55-0E6D44F9150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E1B758A-2FB9-4335-9353-6BD8AD847A70}"/>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8D07FFBA-0A99-430A-8A37-A133748A3C6E}"/>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705091FB-5FB3-4397-99A0-A212D4F2BA2F}"/>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D8296C67-557F-4498-B1B3-715A672C3B5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E70E1F9A-6B44-4749-B220-BA2539C20CE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93F35C08-0548-43A0-8A4C-605FDD6127B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2A8962C8-35B4-4DB5-A43D-E2C8DF2941F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EFC760A2-1B80-496F-953D-1170EDE54879}"/>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1F3C5B0-D3C8-4414-B263-2CEA3799666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E1F92E3-450A-439C-8A1A-173A33F9C71D}"/>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73F605FB-3BC8-4BBD-9CA8-2E01D1A53BB5}"/>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93D9633D-6595-4CEF-99B8-9F1E4840DC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2F452DBD-EAA0-49FB-8C21-8D79D671D57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F5ED30A5-48F3-4430-9EA5-5B7F01E649C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09D62532-42F3-4F13-8623-530FFF3FEC2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1535D135-2DDC-4950-A0EA-CC23AEAEF5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519F7C2F-5D03-47A7-AF44-0B2EF2D6FB0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A40794C2-E19D-4893-8187-CB0382803F8E}"/>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8246749F-0823-41C0-8927-BEA5E01E3DE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922A3245-E7F3-4325-8794-C25936C5A9C0}"/>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F5F4157C-0B41-4041-AFBA-4AEDBEE8531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9D95CD7F-9E65-4810-AF66-C0C636C24396}"/>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5F6C162A-6580-4C52-BDBB-29C8CC42F21E}"/>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2C67267-62C1-48BC-A139-3F5D36A3349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798202E3-CEA1-41E3-831E-6E0AE612B2F0}"/>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B14DB583-0578-43AE-BCE5-A7F50F2C5FF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BC5C963E-955A-4881-8D34-BE517A6403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4FA5C2F4-2FA8-4B2E-9435-F178F65A9466}"/>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CFB7A40A-F04C-4D07-8707-59A67476AE7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232CB81-520C-4BD5-BB50-A4EAD8F3914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438817D7-51E6-443F-9A8C-01B0FB6D662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697E66E-E4AA-479B-A325-E46EC408DAC6}"/>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65E93957-19C5-4052-98C6-85CC756412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92612F88-B81E-4A62-A3E3-49097BF6802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180F5BF2-F49D-4372-BA04-FA242C183219}"/>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E39D1C46-57AC-40CA-ABBB-30D4C191685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029332E8-E200-40CC-A04C-28A97A91A3B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23081EBA-46C9-422C-851C-34CF08D585B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3F659A77-054F-42BE-91F0-D8C3D955AA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260F4FC1-63EA-49DC-8CD6-820D6C31A7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5D549C4A-317D-4C1E-8CBA-ED17EDE8A08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A0E055F4-46E2-4768-8CCB-1AE54AD6DAA1}"/>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F37FE5B6-EC90-4F11-896C-DC2D3A4146F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7F62400D-4581-4D75-A5AB-C52DDD28BC2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CD36F39F-C410-4288-B9F0-56A586EFE85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1495E70-20C8-4134-B08F-72FB285D660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627CE842-74E1-4ADD-BF1C-590ACACE82BA}"/>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BB2574CE-576B-4115-931F-CA96A92D59FB}"/>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C4D71C98-E6F0-4DDF-98E3-B65D02FAB43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811E089A-2A53-44C8-A3B8-E6923A8784A5}"/>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AE26CFAC-E6A0-4624-8834-F2C16E9EB9B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86E5CBB6-D069-4FDF-A778-39EED819AAA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EFF94217-3348-48D0-BDA8-4B79214741C9}"/>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46C3FA6D-645D-4299-ABFE-A08BD0C3836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859A84E1-D8AC-4324-9D7B-9508DFC61E02}"/>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2BDFBAAC-DB4B-4BF5-A279-CF3F38722D1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8014275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134" name="Freeform: Shape 133">
            <a:extLst>
              <a:ext uri="{FF2B5EF4-FFF2-40B4-BE49-F238E27FC236}">
                <a16:creationId xmlns:a16="http://schemas.microsoft.com/office/drawing/2014/main" id="{0DAC2116-D46B-41E3-BA32-BB52EC43A9AB}"/>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7" name="Text Placeholder 140">
            <a:extLst>
              <a:ext uri="{FF2B5EF4-FFF2-40B4-BE49-F238E27FC236}">
                <a16:creationId xmlns:a16="http://schemas.microsoft.com/office/drawing/2014/main" id="{93D8693D-D262-4B00-AD3A-E5A62DC87B76}"/>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8" name="Text Placeholder 135">
            <a:extLst>
              <a:ext uri="{FF2B5EF4-FFF2-40B4-BE49-F238E27FC236}">
                <a16:creationId xmlns:a16="http://schemas.microsoft.com/office/drawing/2014/main" id="{654B7894-69E3-467A-B596-A7F083FA9FE4}"/>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69" name="Group 4">
            <a:extLst>
              <a:ext uri="{FF2B5EF4-FFF2-40B4-BE49-F238E27FC236}">
                <a16:creationId xmlns:a16="http://schemas.microsoft.com/office/drawing/2014/main" id="{D870C603-B947-47B8-BF15-BD5B14E5D82C}"/>
              </a:ext>
            </a:extLst>
          </p:cNvPr>
          <p:cNvGrpSpPr>
            <a:grpSpLocks noChangeAspect="1"/>
          </p:cNvGrpSpPr>
          <p:nvPr userDrawn="1"/>
        </p:nvGrpSpPr>
        <p:grpSpPr bwMode="auto">
          <a:xfrm>
            <a:off x="607255" y="616633"/>
            <a:ext cx="1440000" cy="1443689"/>
            <a:chOff x="2864" y="1181"/>
            <a:chExt cx="1952" cy="1957"/>
          </a:xfrm>
        </p:grpSpPr>
        <p:sp>
          <p:nvSpPr>
            <p:cNvPr id="74" name="AutoShape 3">
              <a:extLst>
                <a:ext uri="{FF2B5EF4-FFF2-40B4-BE49-F238E27FC236}">
                  <a16:creationId xmlns:a16="http://schemas.microsoft.com/office/drawing/2014/main" id="{54CCFF75-879F-481B-B012-EB4A83683F0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Rectangle 5">
              <a:extLst>
                <a:ext uri="{FF2B5EF4-FFF2-40B4-BE49-F238E27FC236}">
                  <a16:creationId xmlns:a16="http://schemas.microsoft.com/office/drawing/2014/main" id="{9B40F06C-3A04-45DA-9233-0D3445CB48A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E74D6AA7-36DD-42A4-BFDF-DEA0888741A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B76EF1C9-B3E1-43DE-8DBD-2516DFF2CD0A}"/>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B3527096-AE58-4393-B923-1B1A22FB8D3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E333B80D-BF30-4607-B084-7868994A237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2F944B88-3DDF-4726-BAC6-BF3AA7B40FFD}"/>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26B9A495-1BF3-436F-B43E-916C5F157D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0DA5F33A-4F56-4AC5-A496-FE21705F108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CE0EFD71-5FAA-416A-B078-ADA89CF4846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56E96A9B-CEDA-496E-BB5A-933F793D5CC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4397C2BD-B4BD-4DD3-9BE4-A853BC923B9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67DBDF59-BCE1-4E8F-A9EE-00FEB4EF537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254E3941-1701-4FA0-A68C-C95819EAB0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39B9DACC-B0C2-4089-9D31-A53111C6D22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4C8B35B8-4439-42F5-A761-8BD5CF34D6A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CB1B1714-92E9-4D5D-807C-9478AB481D4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C8C5626-6089-4637-9F5A-B949B255BB5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9DFCA00-C96A-496F-BE7E-2226AED0058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4E92C956-8457-483D-B194-436A76D42FD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15D3CB15-1041-42C8-8E97-AF3C8FD89CB3}"/>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85F7D03A-5DCA-4F7F-8F88-2BB8FE414CC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CBFF9EE-A835-44F6-9D73-D12221F53E31}"/>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EF1A5145-C451-4094-8D4C-E5C0F2195051}"/>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A960D595-3901-484D-8DC8-74FDB70E836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89FC448F-CF26-40AE-85ED-B8B8584F721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D6C782E2-C467-4660-8DDE-D645F72D6C6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001B43EF-DA57-4E86-8E77-9FBA89EAE20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ACE194EC-DA82-4B69-BB5F-ABC705DF59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00659E86-38D8-42DD-8642-B9DBB03AC98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F9C188C6-2180-4FD8-AF9F-EBCD66327C3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85CA719F-B3AA-4A38-8D95-C17CEE62061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A8E3EEE5-7F8C-4514-8961-C93F6C9328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574BF083-81AC-4241-8E19-7915E609B79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F65C4B9D-E3CA-407C-B61F-D94A7ACB97D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94F00FB4-B5B4-486A-B96B-6CA95DE49AD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A0FC382A-5202-462C-8A11-B1E71D69DBA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1C16B81A-EA35-4E74-B5F2-2CB5D3572EF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936057FF-97FB-452C-9CB7-7F194A31CE1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F22D5EFC-32CC-4018-BC3B-6B8978E32DF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FB34E880-FF58-4B22-A112-9401A73C239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A670569F-0083-4D98-8940-09DB094600EA}"/>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F64B410C-E040-466F-BF92-E1DEC921018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A5D6E039-F3CE-433E-AF03-E21BE3F5947A}"/>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787F124C-0F44-44C2-A119-D198A66E6EE3}"/>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2D7A9F9A-F99E-4EAC-809F-6E660A322F5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94EF90CE-1E47-4B8A-888E-5FE58AF346ED}"/>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6C0B4D9E-6EA1-410E-9741-09CF52EF59F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23541AED-122B-4C7F-A8E5-F63830688CF2}"/>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068F4D5A-D36C-4AC2-B9F6-62836DE5135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665BF1E-55A9-49AA-BCA9-7C6BB382ED7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8B3771D0-D071-4187-AE33-C6EB59686C6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41AC85F0-492B-45D9-8338-B4071F60D670}"/>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C037C2CC-E1D3-4E67-A479-CEAA7AD8FA1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61D23BF2-269D-4371-A6EF-9BCD88EF6BE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706DB1CC-F631-40BA-B552-EEDA9D5A0ADB}"/>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7A8B93CC-E0F5-4057-96DD-5ABD8895B32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E4C3C8E7-2908-4577-9570-0F428E5E60C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7980711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135" name="Freeform: Shape 134">
            <a:extLst>
              <a:ext uri="{FF2B5EF4-FFF2-40B4-BE49-F238E27FC236}">
                <a16:creationId xmlns:a16="http://schemas.microsoft.com/office/drawing/2014/main" id="{BF43C702-2046-4862-8228-6902623DA99C}"/>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7" name="Text Placeholder 140">
            <a:extLst>
              <a:ext uri="{FF2B5EF4-FFF2-40B4-BE49-F238E27FC236}">
                <a16:creationId xmlns:a16="http://schemas.microsoft.com/office/drawing/2014/main" id="{CEFA428D-2E01-489B-86AD-398BFEE89BF9}"/>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8" name="Text Placeholder 135">
            <a:extLst>
              <a:ext uri="{FF2B5EF4-FFF2-40B4-BE49-F238E27FC236}">
                <a16:creationId xmlns:a16="http://schemas.microsoft.com/office/drawing/2014/main" id="{D531868B-BD46-461A-BD6C-BE6BF6429AB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69" name="Group 4">
            <a:extLst>
              <a:ext uri="{FF2B5EF4-FFF2-40B4-BE49-F238E27FC236}">
                <a16:creationId xmlns:a16="http://schemas.microsoft.com/office/drawing/2014/main" id="{65D5DE5F-76BE-4B3B-A8BF-3BF323624CEE}"/>
              </a:ext>
            </a:extLst>
          </p:cNvPr>
          <p:cNvGrpSpPr>
            <a:grpSpLocks noChangeAspect="1"/>
          </p:cNvGrpSpPr>
          <p:nvPr userDrawn="1"/>
        </p:nvGrpSpPr>
        <p:grpSpPr bwMode="auto">
          <a:xfrm>
            <a:off x="607255" y="616633"/>
            <a:ext cx="1440000" cy="1443689"/>
            <a:chOff x="2864" y="1181"/>
            <a:chExt cx="1952" cy="1957"/>
          </a:xfrm>
        </p:grpSpPr>
        <p:sp>
          <p:nvSpPr>
            <p:cNvPr id="74" name="AutoShape 3">
              <a:extLst>
                <a:ext uri="{FF2B5EF4-FFF2-40B4-BE49-F238E27FC236}">
                  <a16:creationId xmlns:a16="http://schemas.microsoft.com/office/drawing/2014/main" id="{07089FE5-A4CC-422E-A280-29446FBB13D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Rectangle 5">
              <a:extLst>
                <a:ext uri="{FF2B5EF4-FFF2-40B4-BE49-F238E27FC236}">
                  <a16:creationId xmlns:a16="http://schemas.microsoft.com/office/drawing/2014/main" id="{23C872F7-A5AA-4FB1-A993-CDBE88A87A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7141FBE4-8194-46B8-B8EE-4F1FD7CCB6FB}"/>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C1A46D3E-89F4-47E7-A315-1A4723ABF4B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4015C962-B405-4396-A77D-2C231BDB6F9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2B358020-DCC4-49BB-99AE-774A1E920596}"/>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667ECC52-9859-4389-9714-BC22523AC7A7}"/>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8266985B-677A-4B95-AC2B-C523A7A8D6D7}"/>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8CCE3B05-AD2D-430B-B962-8B1281D6ED5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C0994894-FC81-44A5-A24B-EB52FBEC24AB}"/>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CAEBA91D-7FB3-4966-A8F3-07871B176CD4}"/>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DD5C9C5E-85D0-4A7C-8CB8-148F69FE53A4}"/>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3306B556-F625-404D-AAD8-59D482BCFAF5}"/>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4ACE086A-89EC-4ACE-BAB9-D00E843CA83A}"/>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7084B72-52BB-4DA5-9344-8DF8125494C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D072DDA0-9DA5-4020-9CD1-E15AEBF870F9}"/>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82D27642-35E1-4DC4-A18A-B4415A9807F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A219C24-40DB-4892-AA88-2D5FA533265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CCEB3A55-F01D-4B6E-A2A2-64042BF3197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88FB3094-82B1-4F15-B86D-C20C9EDC39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DB84BF50-DFE5-4799-A156-EB3C9856F4B3}"/>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52AB54FD-0037-48F1-9599-D90FB7B90F1E}"/>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FB8376AB-B600-40A6-AB1F-F1166B1D57F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C4839844-1DF0-4077-A0CF-C96660FC18C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BBACE645-FAAC-4593-8D8C-88786D52DA84}"/>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3141F3C9-BB84-4216-B775-F021D777EAB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EB9DDE4C-491A-433B-A6A0-2F403389893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CE330B1B-F421-405B-AF0B-F546F22939F0}"/>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6B0DE79F-A5D5-41E5-9AB0-41EFC26B01A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E910FAAA-48A9-465A-B40F-2E185662383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C0C75034-99CA-4C94-A46D-BB8E0982BFE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0B859066-46FC-4B59-B964-8AAE5BE197E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8E79ED39-EB65-4179-8085-FA5A108FCB1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A191B9DA-412A-4122-AA0F-0E17ADF99616}"/>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455D351D-E308-4EA8-9FCB-8745A2736229}"/>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B2F59BDB-5195-4D45-BAF7-3E2AF6C084A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7B75F554-2128-498B-86C4-7F2C6841F81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DF8DAA71-EE3B-4779-A68F-8B332C7FFD0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5327C0C9-9179-42F6-B0B1-79180706D6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B423F283-140E-4709-BA03-340DEC81E0C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3209356F-9CB2-4326-9EE7-EB27C0E646F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0356092B-68BD-417D-9455-9A6BB33008E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71F11E25-604A-4A51-B97E-7EEF92490B65}"/>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8E4EF6DE-CE49-498A-8E63-6A649F676A2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4CAABB08-F719-4520-A012-8D1AB9A1B7F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97FD4BA9-F688-4E27-9B43-F4F82798EFE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241EF240-FC05-4F3B-A7C5-C33133698FD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74FDC6C5-62CA-4993-B03C-6F555229D7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3C91FC9C-F2EB-4FE4-B7C4-B0ADD2B3EEC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172898EC-0E5A-43B7-A8AC-A00BE81F088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75AC94D7-19CC-42BE-BA17-4C2675FF2D3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A19EC642-7DF2-4F34-AAD6-4A5A74ED62AA}"/>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022281AF-4F15-4F34-B206-D0AEB7446D22}"/>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0F78CC42-AA94-4EA7-B5DE-FE31F0A22A4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C0FE4E7B-B31C-4482-85EB-6F1DBADB5423}"/>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942C4ADE-6AE3-4E69-966C-709181EF9F7B}"/>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9DA1AFE5-8F88-4A91-B9BB-FD3ED0FEBB0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D447A26F-438D-48EF-B6E2-7637B3152F6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12631841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438704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74" name="Freeform: Shape 73">
            <a:extLst>
              <a:ext uri="{FF2B5EF4-FFF2-40B4-BE49-F238E27FC236}">
                <a16:creationId xmlns:a16="http://schemas.microsoft.com/office/drawing/2014/main" id="{4F2ADBC4-6BE9-497D-BA58-27927CF9C0AA}"/>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193" name="Group 4">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88980855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438704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69" name="Freeform: Shape 68">
            <a:extLst>
              <a:ext uri="{FF2B5EF4-FFF2-40B4-BE49-F238E27FC236}">
                <a16:creationId xmlns:a16="http://schemas.microsoft.com/office/drawing/2014/main" id="{83F8E463-4FFE-49B7-9650-421BCC52256F}"/>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7" name="Text Placeholder 140">
            <a:extLst>
              <a:ext uri="{FF2B5EF4-FFF2-40B4-BE49-F238E27FC236}">
                <a16:creationId xmlns:a16="http://schemas.microsoft.com/office/drawing/2014/main" id="{DE6BB54C-96E9-4F09-A3CB-DE2C80C522ED}"/>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8" name="Text Placeholder 135">
            <a:extLst>
              <a:ext uri="{FF2B5EF4-FFF2-40B4-BE49-F238E27FC236}">
                <a16:creationId xmlns:a16="http://schemas.microsoft.com/office/drawing/2014/main" id="{9DEB71A4-2BAD-49C4-8E82-1FA9E406F73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70" name="Group 4">
            <a:extLst>
              <a:ext uri="{FF2B5EF4-FFF2-40B4-BE49-F238E27FC236}">
                <a16:creationId xmlns:a16="http://schemas.microsoft.com/office/drawing/2014/main" id="{FF06CCE4-F93F-4534-884D-18E1595654B9}"/>
              </a:ext>
            </a:extLst>
          </p:cNvPr>
          <p:cNvGrpSpPr>
            <a:grpSpLocks noChangeAspect="1"/>
          </p:cNvGrpSpPr>
          <p:nvPr userDrawn="1"/>
        </p:nvGrpSpPr>
        <p:grpSpPr bwMode="auto">
          <a:xfrm>
            <a:off x="607255" y="616633"/>
            <a:ext cx="1440000" cy="1443689"/>
            <a:chOff x="2864" y="1181"/>
            <a:chExt cx="1952" cy="1957"/>
          </a:xfrm>
        </p:grpSpPr>
        <p:sp>
          <p:nvSpPr>
            <p:cNvPr id="73" name="AutoShape 3">
              <a:extLst>
                <a:ext uri="{FF2B5EF4-FFF2-40B4-BE49-F238E27FC236}">
                  <a16:creationId xmlns:a16="http://schemas.microsoft.com/office/drawing/2014/main" id="{9030C890-4DCD-405E-9435-7902FA0BA69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B4F2B904-2D10-4000-A221-04E590F16B30}"/>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6">
              <a:extLst>
                <a:ext uri="{FF2B5EF4-FFF2-40B4-BE49-F238E27FC236}">
                  <a16:creationId xmlns:a16="http://schemas.microsoft.com/office/drawing/2014/main" id="{5E879CC3-D2E0-4AFA-96B7-7F191CB5513B}"/>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7">
              <a:extLst>
                <a:ext uri="{FF2B5EF4-FFF2-40B4-BE49-F238E27FC236}">
                  <a16:creationId xmlns:a16="http://schemas.microsoft.com/office/drawing/2014/main" id="{1356A548-779E-49B2-8079-F79837DC6E8E}"/>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8">
              <a:extLst>
                <a:ext uri="{FF2B5EF4-FFF2-40B4-BE49-F238E27FC236}">
                  <a16:creationId xmlns:a16="http://schemas.microsoft.com/office/drawing/2014/main" id="{4B8AD13D-C420-436A-A516-DC26E8B3BD2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9">
              <a:extLst>
                <a:ext uri="{FF2B5EF4-FFF2-40B4-BE49-F238E27FC236}">
                  <a16:creationId xmlns:a16="http://schemas.microsoft.com/office/drawing/2014/main" id="{00589126-909A-4E4C-A1A8-2BA6428BC44F}"/>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0">
              <a:extLst>
                <a:ext uri="{FF2B5EF4-FFF2-40B4-BE49-F238E27FC236}">
                  <a16:creationId xmlns:a16="http://schemas.microsoft.com/office/drawing/2014/main" id="{426752A3-3DAA-4E56-BF62-90501539A41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1">
              <a:extLst>
                <a:ext uri="{FF2B5EF4-FFF2-40B4-BE49-F238E27FC236}">
                  <a16:creationId xmlns:a16="http://schemas.microsoft.com/office/drawing/2014/main" id="{D8792C1F-59A4-4B91-A3B3-4D0E94D5213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2">
              <a:extLst>
                <a:ext uri="{FF2B5EF4-FFF2-40B4-BE49-F238E27FC236}">
                  <a16:creationId xmlns:a16="http://schemas.microsoft.com/office/drawing/2014/main" id="{1EB90896-C36F-4639-8E3C-BD2B0E58FD3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3">
              <a:extLst>
                <a:ext uri="{FF2B5EF4-FFF2-40B4-BE49-F238E27FC236}">
                  <a16:creationId xmlns:a16="http://schemas.microsoft.com/office/drawing/2014/main" id="{57B7BB3D-2578-44FF-B2E4-2B1FB8CDF23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4">
              <a:extLst>
                <a:ext uri="{FF2B5EF4-FFF2-40B4-BE49-F238E27FC236}">
                  <a16:creationId xmlns:a16="http://schemas.microsoft.com/office/drawing/2014/main" id="{630D53DA-E836-4982-9E9F-B1EAE17CD4B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5">
              <a:extLst>
                <a:ext uri="{FF2B5EF4-FFF2-40B4-BE49-F238E27FC236}">
                  <a16:creationId xmlns:a16="http://schemas.microsoft.com/office/drawing/2014/main" id="{52641BF9-F229-4CFE-8503-0F3A699CDBB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6">
              <a:extLst>
                <a:ext uri="{FF2B5EF4-FFF2-40B4-BE49-F238E27FC236}">
                  <a16:creationId xmlns:a16="http://schemas.microsoft.com/office/drawing/2014/main" id="{08FDB986-AFFB-4CD9-BD9E-FC083C9A78A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7">
              <a:extLst>
                <a:ext uri="{FF2B5EF4-FFF2-40B4-BE49-F238E27FC236}">
                  <a16:creationId xmlns:a16="http://schemas.microsoft.com/office/drawing/2014/main" id="{2D267780-534F-4F1D-8DEB-C262B3466B8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8">
              <a:extLst>
                <a:ext uri="{FF2B5EF4-FFF2-40B4-BE49-F238E27FC236}">
                  <a16:creationId xmlns:a16="http://schemas.microsoft.com/office/drawing/2014/main" id="{81F54606-CC12-479B-8F2F-2281DD4DE1B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9">
              <a:extLst>
                <a:ext uri="{FF2B5EF4-FFF2-40B4-BE49-F238E27FC236}">
                  <a16:creationId xmlns:a16="http://schemas.microsoft.com/office/drawing/2014/main" id="{A72A1F2C-B9DE-4979-B643-70E5B27C1DEB}"/>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0">
              <a:extLst>
                <a:ext uri="{FF2B5EF4-FFF2-40B4-BE49-F238E27FC236}">
                  <a16:creationId xmlns:a16="http://schemas.microsoft.com/office/drawing/2014/main" id="{2409EDC9-0EFD-4EFA-8199-BDE8A693ACDD}"/>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Rectangle 21">
              <a:extLst>
                <a:ext uri="{FF2B5EF4-FFF2-40B4-BE49-F238E27FC236}">
                  <a16:creationId xmlns:a16="http://schemas.microsoft.com/office/drawing/2014/main" id="{540A39EA-BFCF-4C85-9259-F2D68AB65A9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2">
              <a:extLst>
                <a:ext uri="{FF2B5EF4-FFF2-40B4-BE49-F238E27FC236}">
                  <a16:creationId xmlns:a16="http://schemas.microsoft.com/office/drawing/2014/main" id="{50042EDB-A5C0-489C-A196-7C155C3BED9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3">
              <a:extLst>
                <a:ext uri="{FF2B5EF4-FFF2-40B4-BE49-F238E27FC236}">
                  <a16:creationId xmlns:a16="http://schemas.microsoft.com/office/drawing/2014/main" id="{A408F268-B959-4390-BC48-CBAE529206C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4">
              <a:extLst>
                <a:ext uri="{FF2B5EF4-FFF2-40B4-BE49-F238E27FC236}">
                  <a16:creationId xmlns:a16="http://schemas.microsoft.com/office/drawing/2014/main" id="{32E05F70-B326-495B-8835-89C08122A041}"/>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5">
              <a:extLst>
                <a:ext uri="{FF2B5EF4-FFF2-40B4-BE49-F238E27FC236}">
                  <a16:creationId xmlns:a16="http://schemas.microsoft.com/office/drawing/2014/main" id="{ECF0A455-1447-45E5-84A1-5ADAAD9CBFE8}"/>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6">
              <a:extLst>
                <a:ext uri="{FF2B5EF4-FFF2-40B4-BE49-F238E27FC236}">
                  <a16:creationId xmlns:a16="http://schemas.microsoft.com/office/drawing/2014/main" id="{74BF585E-6A00-478F-96DB-6B793A649B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7">
              <a:extLst>
                <a:ext uri="{FF2B5EF4-FFF2-40B4-BE49-F238E27FC236}">
                  <a16:creationId xmlns:a16="http://schemas.microsoft.com/office/drawing/2014/main" id="{16FCBBC1-E097-4A4B-AA86-18E28C1DF0A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8">
              <a:extLst>
                <a:ext uri="{FF2B5EF4-FFF2-40B4-BE49-F238E27FC236}">
                  <a16:creationId xmlns:a16="http://schemas.microsoft.com/office/drawing/2014/main" id="{4136272E-04E3-4BAD-B86C-BB616B02B20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9">
              <a:extLst>
                <a:ext uri="{FF2B5EF4-FFF2-40B4-BE49-F238E27FC236}">
                  <a16:creationId xmlns:a16="http://schemas.microsoft.com/office/drawing/2014/main" id="{B0EA9FE4-75EB-4BCA-8603-AAB818E98BA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0">
              <a:extLst>
                <a:ext uri="{FF2B5EF4-FFF2-40B4-BE49-F238E27FC236}">
                  <a16:creationId xmlns:a16="http://schemas.microsoft.com/office/drawing/2014/main" id="{230B4C66-0347-4C6A-BB16-AF95CE4D61A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1">
              <a:extLst>
                <a:ext uri="{FF2B5EF4-FFF2-40B4-BE49-F238E27FC236}">
                  <a16:creationId xmlns:a16="http://schemas.microsoft.com/office/drawing/2014/main" id="{D89CFF65-C8DB-4FE9-9441-45223F4DFDC7}"/>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2">
              <a:extLst>
                <a:ext uri="{FF2B5EF4-FFF2-40B4-BE49-F238E27FC236}">
                  <a16:creationId xmlns:a16="http://schemas.microsoft.com/office/drawing/2014/main" id="{783F6A6C-D237-4DEC-BE19-5660E4B43AE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4">
              <a:extLst>
                <a:ext uri="{FF2B5EF4-FFF2-40B4-BE49-F238E27FC236}">
                  <a16:creationId xmlns:a16="http://schemas.microsoft.com/office/drawing/2014/main" id="{120B762B-9644-4B50-85BF-D401A9E0411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5">
              <a:extLst>
                <a:ext uri="{FF2B5EF4-FFF2-40B4-BE49-F238E27FC236}">
                  <a16:creationId xmlns:a16="http://schemas.microsoft.com/office/drawing/2014/main" id="{9CD2C4EF-2FFA-4F7E-9FBC-2E5B6AFBA56E}"/>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6">
              <a:extLst>
                <a:ext uri="{FF2B5EF4-FFF2-40B4-BE49-F238E27FC236}">
                  <a16:creationId xmlns:a16="http://schemas.microsoft.com/office/drawing/2014/main" id="{029940E0-9139-415E-85DA-D0A270C05AA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7">
              <a:extLst>
                <a:ext uri="{FF2B5EF4-FFF2-40B4-BE49-F238E27FC236}">
                  <a16:creationId xmlns:a16="http://schemas.microsoft.com/office/drawing/2014/main" id="{B2EEA063-D5F9-4D35-A952-D67B5FDEB69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8">
              <a:extLst>
                <a:ext uri="{FF2B5EF4-FFF2-40B4-BE49-F238E27FC236}">
                  <a16:creationId xmlns:a16="http://schemas.microsoft.com/office/drawing/2014/main" id="{2BBB0620-A21D-4309-85A1-FA188EDC3882}"/>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9">
              <a:extLst>
                <a:ext uri="{FF2B5EF4-FFF2-40B4-BE49-F238E27FC236}">
                  <a16:creationId xmlns:a16="http://schemas.microsoft.com/office/drawing/2014/main" id="{2113ED2C-302E-459F-8080-A94839AA351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0">
              <a:extLst>
                <a:ext uri="{FF2B5EF4-FFF2-40B4-BE49-F238E27FC236}">
                  <a16:creationId xmlns:a16="http://schemas.microsoft.com/office/drawing/2014/main" id="{9068E3D9-D803-4D57-99C1-285B2E0FD7A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1">
              <a:extLst>
                <a:ext uri="{FF2B5EF4-FFF2-40B4-BE49-F238E27FC236}">
                  <a16:creationId xmlns:a16="http://schemas.microsoft.com/office/drawing/2014/main" id="{760E9AAD-A7E9-4A40-A203-D8A22A2870F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2">
              <a:extLst>
                <a:ext uri="{FF2B5EF4-FFF2-40B4-BE49-F238E27FC236}">
                  <a16:creationId xmlns:a16="http://schemas.microsoft.com/office/drawing/2014/main" id="{C1FD0590-5133-4B5F-B7B7-2FDE97B5B9D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3">
              <a:extLst>
                <a:ext uri="{FF2B5EF4-FFF2-40B4-BE49-F238E27FC236}">
                  <a16:creationId xmlns:a16="http://schemas.microsoft.com/office/drawing/2014/main" id="{F534680B-9F41-4F1A-9D85-AFA9B5B7E1F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4">
              <a:extLst>
                <a:ext uri="{FF2B5EF4-FFF2-40B4-BE49-F238E27FC236}">
                  <a16:creationId xmlns:a16="http://schemas.microsoft.com/office/drawing/2014/main" id="{3CE63363-E912-41BE-B9D7-A180D188BE7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5">
              <a:extLst>
                <a:ext uri="{FF2B5EF4-FFF2-40B4-BE49-F238E27FC236}">
                  <a16:creationId xmlns:a16="http://schemas.microsoft.com/office/drawing/2014/main" id="{BA392708-B8A2-4A6A-A4CD-71ECF8DFB22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6">
              <a:extLst>
                <a:ext uri="{FF2B5EF4-FFF2-40B4-BE49-F238E27FC236}">
                  <a16:creationId xmlns:a16="http://schemas.microsoft.com/office/drawing/2014/main" id="{1E63C8BA-1B7E-4B00-950F-6D3AA22E840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7">
              <a:extLst>
                <a:ext uri="{FF2B5EF4-FFF2-40B4-BE49-F238E27FC236}">
                  <a16:creationId xmlns:a16="http://schemas.microsoft.com/office/drawing/2014/main" id="{39747CF5-34FD-4257-BF9A-BFE8E71FBAE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8">
              <a:extLst>
                <a:ext uri="{FF2B5EF4-FFF2-40B4-BE49-F238E27FC236}">
                  <a16:creationId xmlns:a16="http://schemas.microsoft.com/office/drawing/2014/main" id="{1389AAE1-3FCA-456A-9079-ABCC6BE1AED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9">
              <a:extLst>
                <a:ext uri="{FF2B5EF4-FFF2-40B4-BE49-F238E27FC236}">
                  <a16:creationId xmlns:a16="http://schemas.microsoft.com/office/drawing/2014/main" id="{712C3D72-EBB0-487B-BE99-F886469B1E4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0">
              <a:extLst>
                <a:ext uri="{FF2B5EF4-FFF2-40B4-BE49-F238E27FC236}">
                  <a16:creationId xmlns:a16="http://schemas.microsoft.com/office/drawing/2014/main" id="{841FEF4F-5F02-418D-8DE3-A6D669AB129B}"/>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1">
              <a:extLst>
                <a:ext uri="{FF2B5EF4-FFF2-40B4-BE49-F238E27FC236}">
                  <a16:creationId xmlns:a16="http://schemas.microsoft.com/office/drawing/2014/main" id="{B26BFA8A-88F7-4D57-AC43-BE5C85627C5D}"/>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2">
              <a:extLst>
                <a:ext uri="{FF2B5EF4-FFF2-40B4-BE49-F238E27FC236}">
                  <a16:creationId xmlns:a16="http://schemas.microsoft.com/office/drawing/2014/main" id="{2333731C-7DDB-469E-858A-38088E5994C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3">
              <a:extLst>
                <a:ext uri="{FF2B5EF4-FFF2-40B4-BE49-F238E27FC236}">
                  <a16:creationId xmlns:a16="http://schemas.microsoft.com/office/drawing/2014/main" id="{9DD76EF6-A774-4136-924A-27287F3062AE}"/>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4">
              <a:extLst>
                <a:ext uri="{FF2B5EF4-FFF2-40B4-BE49-F238E27FC236}">
                  <a16:creationId xmlns:a16="http://schemas.microsoft.com/office/drawing/2014/main" id="{D2C2B874-0508-411C-B7E9-982766C2F8E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5">
              <a:extLst>
                <a:ext uri="{FF2B5EF4-FFF2-40B4-BE49-F238E27FC236}">
                  <a16:creationId xmlns:a16="http://schemas.microsoft.com/office/drawing/2014/main" id="{72A090C1-9286-4317-9D1B-844AA42E879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6">
              <a:extLst>
                <a:ext uri="{FF2B5EF4-FFF2-40B4-BE49-F238E27FC236}">
                  <a16:creationId xmlns:a16="http://schemas.microsoft.com/office/drawing/2014/main" id="{F7E0E0F7-E2AC-40F2-889A-8588C487D7E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7">
              <a:extLst>
                <a:ext uri="{FF2B5EF4-FFF2-40B4-BE49-F238E27FC236}">
                  <a16:creationId xmlns:a16="http://schemas.microsoft.com/office/drawing/2014/main" id="{F6A8BDA4-CC76-4CD5-BA0D-63CE8B07C55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8">
              <a:extLst>
                <a:ext uri="{FF2B5EF4-FFF2-40B4-BE49-F238E27FC236}">
                  <a16:creationId xmlns:a16="http://schemas.microsoft.com/office/drawing/2014/main" id="{C7080961-48A6-47BF-8FD4-67EA5EFAD420}"/>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9">
              <a:extLst>
                <a:ext uri="{FF2B5EF4-FFF2-40B4-BE49-F238E27FC236}">
                  <a16:creationId xmlns:a16="http://schemas.microsoft.com/office/drawing/2014/main" id="{6BC02BE6-96D8-4418-88F1-AB91BA1A146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60">
              <a:extLst>
                <a:ext uri="{FF2B5EF4-FFF2-40B4-BE49-F238E27FC236}">
                  <a16:creationId xmlns:a16="http://schemas.microsoft.com/office/drawing/2014/main" id="{55C83DA1-55A6-4C31-91C4-C0CB2EC20AA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1">
              <a:extLst>
                <a:ext uri="{FF2B5EF4-FFF2-40B4-BE49-F238E27FC236}">
                  <a16:creationId xmlns:a16="http://schemas.microsoft.com/office/drawing/2014/main" id="{743F6911-904F-44EC-9334-D38CADACD244}"/>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2">
              <a:extLst>
                <a:ext uri="{FF2B5EF4-FFF2-40B4-BE49-F238E27FC236}">
                  <a16:creationId xmlns:a16="http://schemas.microsoft.com/office/drawing/2014/main" id="{0B286877-B601-4EB8-A734-44DCB1EE4D9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7175611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438704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68" name="Freeform: Shape 67">
            <a:extLst>
              <a:ext uri="{FF2B5EF4-FFF2-40B4-BE49-F238E27FC236}">
                <a16:creationId xmlns:a16="http://schemas.microsoft.com/office/drawing/2014/main" id="{DA439F60-6D2D-4C97-98DD-3E2A03123947}"/>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7" name="Text Placeholder 140">
            <a:extLst>
              <a:ext uri="{FF2B5EF4-FFF2-40B4-BE49-F238E27FC236}">
                <a16:creationId xmlns:a16="http://schemas.microsoft.com/office/drawing/2014/main" id="{554AD32A-B1A6-44EE-A564-9DDF8D905F1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9" name="Text Placeholder 135">
            <a:extLst>
              <a:ext uri="{FF2B5EF4-FFF2-40B4-BE49-F238E27FC236}">
                <a16:creationId xmlns:a16="http://schemas.microsoft.com/office/drawing/2014/main" id="{519F0D0A-6B0D-4C49-A78D-63B3AAB05A2E}"/>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70" name="Group 4">
            <a:extLst>
              <a:ext uri="{FF2B5EF4-FFF2-40B4-BE49-F238E27FC236}">
                <a16:creationId xmlns:a16="http://schemas.microsoft.com/office/drawing/2014/main" id="{0342F190-690B-4ECD-A1DC-F7AE8094E5DF}"/>
              </a:ext>
            </a:extLst>
          </p:cNvPr>
          <p:cNvGrpSpPr>
            <a:grpSpLocks noChangeAspect="1"/>
          </p:cNvGrpSpPr>
          <p:nvPr userDrawn="1"/>
        </p:nvGrpSpPr>
        <p:grpSpPr bwMode="auto">
          <a:xfrm>
            <a:off x="607255" y="616633"/>
            <a:ext cx="1440000" cy="1443689"/>
            <a:chOff x="2864" y="1181"/>
            <a:chExt cx="1952" cy="1957"/>
          </a:xfrm>
        </p:grpSpPr>
        <p:sp>
          <p:nvSpPr>
            <p:cNvPr id="73" name="AutoShape 3">
              <a:extLst>
                <a:ext uri="{FF2B5EF4-FFF2-40B4-BE49-F238E27FC236}">
                  <a16:creationId xmlns:a16="http://schemas.microsoft.com/office/drawing/2014/main" id="{36E3D0B5-2747-4FF0-BDED-DB16ADE44E9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EF6CAD5E-FE50-4CD5-BBF8-A29823E9AB2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6">
              <a:extLst>
                <a:ext uri="{FF2B5EF4-FFF2-40B4-BE49-F238E27FC236}">
                  <a16:creationId xmlns:a16="http://schemas.microsoft.com/office/drawing/2014/main" id="{1EB5009C-6922-45AB-A225-C14E595A56F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7">
              <a:extLst>
                <a:ext uri="{FF2B5EF4-FFF2-40B4-BE49-F238E27FC236}">
                  <a16:creationId xmlns:a16="http://schemas.microsoft.com/office/drawing/2014/main" id="{530EF258-C449-4D1A-9C68-1683C1F5AADE}"/>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8">
              <a:extLst>
                <a:ext uri="{FF2B5EF4-FFF2-40B4-BE49-F238E27FC236}">
                  <a16:creationId xmlns:a16="http://schemas.microsoft.com/office/drawing/2014/main" id="{7F398CE6-41CD-4E75-84DD-E299DCD44DF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9">
              <a:extLst>
                <a:ext uri="{FF2B5EF4-FFF2-40B4-BE49-F238E27FC236}">
                  <a16:creationId xmlns:a16="http://schemas.microsoft.com/office/drawing/2014/main" id="{EF1E1C4D-1FEE-4175-9FAE-8EE87F38996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0">
              <a:extLst>
                <a:ext uri="{FF2B5EF4-FFF2-40B4-BE49-F238E27FC236}">
                  <a16:creationId xmlns:a16="http://schemas.microsoft.com/office/drawing/2014/main" id="{5F494FAE-53A6-44E4-ABCF-D9520A5DB93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1">
              <a:extLst>
                <a:ext uri="{FF2B5EF4-FFF2-40B4-BE49-F238E27FC236}">
                  <a16:creationId xmlns:a16="http://schemas.microsoft.com/office/drawing/2014/main" id="{CF67AAE5-EEE9-4417-BC9A-2A1881F545A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2">
              <a:extLst>
                <a:ext uri="{FF2B5EF4-FFF2-40B4-BE49-F238E27FC236}">
                  <a16:creationId xmlns:a16="http://schemas.microsoft.com/office/drawing/2014/main" id="{DE6A181F-B489-4171-A5D2-C7C639D18B0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3">
              <a:extLst>
                <a:ext uri="{FF2B5EF4-FFF2-40B4-BE49-F238E27FC236}">
                  <a16:creationId xmlns:a16="http://schemas.microsoft.com/office/drawing/2014/main" id="{266C736A-C396-4690-ADC5-8B8993C9781B}"/>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4">
              <a:extLst>
                <a:ext uri="{FF2B5EF4-FFF2-40B4-BE49-F238E27FC236}">
                  <a16:creationId xmlns:a16="http://schemas.microsoft.com/office/drawing/2014/main" id="{5D40D03F-8202-45A7-8794-A794A7C5B664}"/>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5">
              <a:extLst>
                <a:ext uri="{FF2B5EF4-FFF2-40B4-BE49-F238E27FC236}">
                  <a16:creationId xmlns:a16="http://schemas.microsoft.com/office/drawing/2014/main" id="{CB4F58DE-F7A5-45D5-8148-4885CCF703D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6">
              <a:extLst>
                <a:ext uri="{FF2B5EF4-FFF2-40B4-BE49-F238E27FC236}">
                  <a16:creationId xmlns:a16="http://schemas.microsoft.com/office/drawing/2014/main" id="{25018670-CD65-485E-BE24-C4059823125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7">
              <a:extLst>
                <a:ext uri="{FF2B5EF4-FFF2-40B4-BE49-F238E27FC236}">
                  <a16:creationId xmlns:a16="http://schemas.microsoft.com/office/drawing/2014/main" id="{302D1D8F-742E-4BAA-A535-F73DCE805AF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8">
              <a:extLst>
                <a:ext uri="{FF2B5EF4-FFF2-40B4-BE49-F238E27FC236}">
                  <a16:creationId xmlns:a16="http://schemas.microsoft.com/office/drawing/2014/main" id="{FCA65009-EBB7-4E0F-A326-32D72803B2C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9">
              <a:extLst>
                <a:ext uri="{FF2B5EF4-FFF2-40B4-BE49-F238E27FC236}">
                  <a16:creationId xmlns:a16="http://schemas.microsoft.com/office/drawing/2014/main" id="{A1C1A642-3A25-4123-80AF-807D48E57AA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0">
              <a:extLst>
                <a:ext uri="{FF2B5EF4-FFF2-40B4-BE49-F238E27FC236}">
                  <a16:creationId xmlns:a16="http://schemas.microsoft.com/office/drawing/2014/main" id="{EB13346F-720A-41D8-BE4A-7D389EDA00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Rectangle 21">
              <a:extLst>
                <a:ext uri="{FF2B5EF4-FFF2-40B4-BE49-F238E27FC236}">
                  <a16:creationId xmlns:a16="http://schemas.microsoft.com/office/drawing/2014/main" id="{5AA901B3-8C61-4AAC-AFF0-14ACA5CA8BB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2">
              <a:extLst>
                <a:ext uri="{FF2B5EF4-FFF2-40B4-BE49-F238E27FC236}">
                  <a16:creationId xmlns:a16="http://schemas.microsoft.com/office/drawing/2014/main" id="{64F0FC5C-C3EF-40F1-87C8-70398FD99F6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3">
              <a:extLst>
                <a:ext uri="{FF2B5EF4-FFF2-40B4-BE49-F238E27FC236}">
                  <a16:creationId xmlns:a16="http://schemas.microsoft.com/office/drawing/2014/main" id="{5C59E229-A2AD-414E-9BDD-79D1B46954E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4">
              <a:extLst>
                <a:ext uri="{FF2B5EF4-FFF2-40B4-BE49-F238E27FC236}">
                  <a16:creationId xmlns:a16="http://schemas.microsoft.com/office/drawing/2014/main" id="{CAA8D3A0-ECF8-41FE-BBC1-39626F18047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5">
              <a:extLst>
                <a:ext uri="{FF2B5EF4-FFF2-40B4-BE49-F238E27FC236}">
                  <a16:creationId xmlns:a16="http://schemas.microsoft.com/office/drawing/2014/main" id="{8C7DA776-EB23-4859-8857-4A661B6663A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6">
              <a:extLst>
                <a:ext uri="{FF2B5EF4-FFF2-40B4-BE49-F238E27FC236}">
                  <a16:creationId xmlns:a16="http://schemas.microsoft.com/office/drawing/2014/main" id="{23625793-A6F9-4048-B7FD-DFCA1C51D47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7">
              <a:extLst>
                <a:ext uri="{FF2B5EF4-FFF2-40B4-BE49-F238E27FC236}">
                  <a16:creationId xmlns:a16="http://schemas.microsoft.com/office/drawing/2014/main" id="{00D70FE8-B09A-466C-8315-7FD95ECCFEEB}"/>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8">
              <a:extLst>
                <a:ext uri="{FF2B5EF4-FFF2-40B4-BE49-F238E27FC236}">
                  <a16:creationId xmlns:a16="http://schemas.microsoft.com/office/drawing/2014/main" id="{C26CFBB9-B6A4-4FD3-B09D-77AB74EE160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9">
              <a:extLst>
                <a:ext uri="{FF2B5EF4-FFF2-40B4-BE49-F238E27FC236}">
                  <a16:creationId xmlns:a16="http://schemas.microsoft.com/office/drawing/2014/main" id="{EE8C2487-198B-4B49-B621-265261FAEF2B}"/>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0">
              <a:extLst>
                <a:ext uri="{FF2B5EF4-FFF2-40B4-BE49-F238E27FC236}">
                  <a16:creationId xmlns:a16="http://schemas.microsoft.com/office/drawing/2014/main" id="{7300D18B-8F28-41A8-9C1D-72D7AE0136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1">
              <a:extLst>
                <a:ext uri="{FF2B5EF4-FFF2-40B4-BE49-F238E27FC236}">
                  <a16:creationId xmlns:a16="http://schemas.microsoft.com/office/drawing/2014/main" id="{64139D90-3578-49CD-9F39-6053C9515CF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2">
              <a:extLst>
                <a:ext uri="{FF2B5EF4-FFF2-40B4-BE49-F238E27FC236}">
                  <a16:creationId xmlns:a16="http://schemas.microsoft.com/office/drawing/2014/main" id="{5327E7E9-1ED3-4B85-A0C4-8820F12EA6EB}"/>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4">
              <a:extLst>
                <a:ext uri="{FF2B5EF4-FFF2-40B4-BE49-F238E27FC236}">
                  <a16:creationId xmlns:a16="http://schemas.microsoft.com/office/drawing/2014/main" id="{69E02951-85F9-4C04-9E7A-E54BB47D602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5">
              <a:extLst>
                <a:ext uri="{FF2B5EF4-FFF2-40B4-BE49-F238E27FC236}">
                  <a16:creationId xmlns:a16="http://schemas.microsoft.com/office/drawing/2014/main" id="{C7327FAE-CF74-4C9A-8470-B910DA5640A5}"/>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6">
              <a:extLst>
                <a:ext uri="{FF2B5EF4-FFF2-40B4-BE49-F238E27FC236}">
                  <a16:creationId xmlns:a16="http://schemas.microsoft.com/office/drawing/2014/main" id="{20A4309A-38CC-44DE-BD4A-72456D2DB40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7">
              <a:extLst>
                <a:ext uri="{FF2B5EF4-FFF2-40B4-BE49-F238E27FC236}">
                  <a16:creationId xmlns:a16="http://schemas.microsoft.com/office/drawing/2014/main" id="{D2B4AD65-A1EC-4485-BF1A-553FB81646D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8">
              <a:extLst>
                <a:ext uri="{FF2B5EF4-FFF2-40B4-BE49-F238E27FC236}">
                  <a16:creationId xmlns:a16="http://schemas.microsoft.com/office/drawing/2014/main" id="{149EB4B7-A008-4B81-977C-1924C98CEF1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9">
              <a:extLst>
                <a:ext uri="{FF2B5EF4-FFF2-40B4-BE49-F238E27FC236}">
                  <a16:creationId xmlns:a16="http://schemas.microsoft.com/office/drawing/2014/main" id="{02396775-3137-4D9A-8D77-D7C31DEF7F9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0">
              <a:extLst>
                <a:ext uri="{FF2B5EF4-FFF2-40B4-BE49-F238E27FC236}">
                  <a16:creationId xmlns:a16="http://schemas.microsoft.com/office/drawing/2014/main" id="{2358F187-5818-4240-8A5E-F52D23E0069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1">
              <a:extLst>
                <a:ext uri="{FF2B5EF4-FFF2-40B4-BE49-F238E27FC236}">
                  <a16:creationId xmlns:a16="http://schemas.microsoft.com/office/drawing/2014/main" id="{D47F5D8E-C635-423D-85BA-36397D17A1F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2">
              <a:extLst>
                <a:ext uri="{FF2B5EF4-FFF2-40B4-BE49-F238E27FC236}">
                  <a16:creationId xmlns:a16="http://schemas.microsoft.com/office/drawing/2014/main" id="{57139AF2-7E45-4683-A7D2-07321560C11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3">
              <a:extLst>
                <a:ext uri="{FF2B5EF4-FFF2-40B4-BE49-F238E27FC236}">
                  <a16:creationId xmlns:a16="http://schemas.microsoft.com/office/drawing/2014/main" id="{DA4AD422-3494-45EF-9871-600D88104F5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4">
              <a:extLst>
                <a:ext uri="{FF2B5EF4-FFF2-40B4-BE49-F238E27FC236}">
                  <a16:creationId xmlns:a16="http://schemas.microsoft.com/office/drawing/2014/main" id="{DBA3A190-F39A-46DC-BF9E-260AA6EE49C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5">
              <a:extLst>
                <a:ext uri="{FF2B5EF4-FFF2-40B4-BE49-F238E27FC236}">
                  <a16:creationId xmlns:a16="http://schemas.microsoft.com/office/drawing/2014/main" id="{EA18B312-E19D-4896-97BC-8285F3CAF44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6">
              <a:extLst>
                <a:ext uri="{FF2B5EF4-FFF2-40B4-BE49-F238E27FC236}">
                  <a16:creationId xmlns:a16="http://schemas.microsoft.com/office/drawing/2014/main" id="{AB419D99-B57D-4DC8-9262-73A803305FC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7">
              <a:extLst>
                <a:ext uri="{FF2B5EF4-FFF2-40B4-BE49-F238E27FC236}">
                  <a16:creationId xmlns:a16="http://schemas.microsoft.com/office/drawing/2014/main" id="{0A878C5E-F8A6-41CA-BCA3-8DD60E488FB6}"/>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8">
              <a:extLst>
                <a:ext uri="{FF2B5EF4-FFF2-40B4-BE49-F238E27FC236}">
                  <a16:creationId xmlns:a16="http://schemas.microsoft.com/office/drawing/2014/main" id="{3951DBE1-31E0-4BC2-8081-29137B0A322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9">
              <a:extLst>
                <a:ext uri="{FF2B5EF4-FFF2-40B4-BE49-F238E27FC236}">
                  <a16:creationId xmlns:a16="http://schemas.microsoft.com/office/drawing/2014/main" id="{F68E0D08-BB9F-47E9-AF02-9D4086A38786}"/>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0">
              <a:extLst>
                <a:ext uri="{FF2B5EF4-FFF2-40B4-BE49-F238E27FC236}">
                  <a16:creationId xmlns:a16="http://schemas.microsoft.com/office/drawing/2014/main" id="{DE78B3EB-0E36-449D-ADB1-72C00FC6465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1">
              <a:extLst>
                <a:ext uri="{FF2B5EF4-FFF2-40B4-BE49-F238E27FC236}">
                  <a16:creationId xmlns:a16="http://schemas.microsoft.com/office/drawing/2014/main" id="{5C5A3D54-66A0-4E5E-B802-386A667696A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2">
              <a:extLst>
                <a:ext uri="{FF2B5EF4-FFF2-40B4-BE49-F238E27FC236}">
                  <a16:creationId xmlns:a16="http://schemas.microsoft.com/office/drawing/2014/main" id="{5610D02E-DE2A-4ED7-A3CD-86D588CE1F4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3">
              <a:extLst>
                <a:ext uri="{FF2B5EF4-FFF2-40B4-BE49-F238E27FC236}">
                  <a16:creationId xmlns:a16="http://schemas.microsoft.com/office/drawing/2014/main" id="{B08F62AE-99BF-4DA3-988C-16ECF6E0C362}"/>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4">
              <a:extLst>
                <a:ext uri="{FF2B5EF4-FFF2-40B4-BE49-F238E27FC236}">
                  <a16:creationId xmlns:a16="http://schemas.microsoft.com/office/drawing/2014/main" id="{658D5C81-6F2B-404B-8AFA-53FFD3FF5D29}"/>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5">
              <a:extLst>
                <a:ext uri="{FF2B5EF4-FFF2-40B4-BE49-F238E27FC236}">
                  <a16:creationId xmlns:a16="http://schemas.microsoft.com/office/drawing/2014/main" id="{8F73569E-A8C9-4A1D-92F5-3C3C307302C3}"/>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6">
              <a:extLst>
                <a:ext uri="{FF2B5EF4-FFF2-40B4-BE49-F238E27FC236}">
                  <a16:creationId xmlns:a16="http://schemas.microsoft.com/office/drawing/2014/main" id="{76D075C8-B7E3-4864-B2D0-9E896234E01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7">
              <a:extLst>
                <a:ext uri="{FF2B5EF4-FFF2-40B4-BE49-F238E27FC236}">
                  <a16:creationId xmlns:a16="http://schemas.microsoft.com/office/drawing/2014/main" id="{CE022E84-F181-47B4-AD74-5C6B79C874A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8">
              <a:extLst>
                <a:ext uri="{FF2B5EF4-FFF2-40B4-BE49-F238E27FC236}">
                  <a16:creationId xmlns:a16="http://schemas.microsoft.com/office/drawing/2014/main" id="{5695C5CE-EE46-4883-B783-D845EC5A2D10}"/>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9">
              <a:extLst>
                <a:ext uri="{FF2B5EF4-FFF2-40B4-BE49-F238E27FC236}">
                  <a16:creationId xmlns:a16="http://schemas.microsoft.com/office/drawing/2014/main" id="{CDB8CFB9-9444-4D70-A68C-664A554BDB8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60">
              <a:extLst>
                <a:ext uri="{FF2B5EF4-FFF2-40B4-BE49-F238E27FC236}">
                  <a16:creationId xmlns:a16="http://schemas.microsoft.com/office/drawing/2014/main" id="{34E71932-54A4-4ED3-9C92-B50D43F9979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1">
              <a:extLst>
                <a:ext uri="{FF2B5EF4-FFF2-40B4-BE49-F238E27FC236}">
                  <a16:creationId xmlns:a16="http://schemas.microsoft.com/office/drawing/2014/main" id="{422CBE91-57B3-4DF0-BA0D-5DE8FEAE2F92}"/>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2">
              <a:extLst>
                <a:ext uri="{FF2B5EF4-FFF2-40B4-BE49-F238E27FC236}">
                  <a16:creationId xmlns:a16="http://schemas.microsoft.com/office/drawing/2014/main" id="{177E972D-63E3-4137-8C6B-C36CFEE0D560}"/>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27656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a:t>Click to add partner logos</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grpSp>
        <p:nvGrpSpPr>
          <p:cNvPr id="195" name="Group 4">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spTree>
    <p:extLst>
      <p:ext uri="{BB962C8B-B14F-4D97-AF65-F5344CB8AC3E}">
        <p14:creationId xmlns:p14="http://schemas.microsoft.com/office/powerpoint/2010/main" val="272463026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438704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68" name="Freeform: Shape 67">
            <a:extLst>
              <a:ext uri="{FF2B5EF4-FFF2-40B4-BE49-F238E27FC236}">
                <a16:creationId xmlns:a16="http://schemas.microsoft.com/office/drawing/2014/main" id="{140962D2-0311-4D15-89CE-059F158E05BA}"/>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7" name="Text Placeholder 140">
            <a:extLst>
              <a:ext uri="{FF2B5EF4-FFF2-40B4-BE49-F238E27FC236}">
                <a16:creationId xmlns:a16="http://schemas.microsoft.com/office/drawing/2014/main" id="{CC598557-4BF4-4EC2-9645-BE0225A8F648}"/>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9" name="Text Placeholder 135">
            <a:extLst>
              <a:ext uri="{FF2B5EF4-FFF2-40B4-BE49-F238E27FC236}">
                <a16:creationId xmlns:a16="http://schemas.microsoft.com/office/drawing/2014/main" id="{FFEB758F-5AF3-446F-8972-653F940268F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70" name="Group 4">
            <a:extLst>
              <a:ext uri="{FF2B5EF4-FFF2-40B4-BE49-F238E27FC236}">
                <a16:creationId xmlns:a16="http://schemas.microsoft.com/office/drawing/2014/main" id="{1A19FA24-4483-45D1-9760-04DD41E8CE52}"/>
              </a:ext>
            </a:extLst>
          </p:cNvPr>
          <p:cNvGrpSpPr>
            <a:grpSpLocks noChangeAspect="1"/>
          </p:cNvGrpSpPr>
          <p:nvPr userDrawn="1"/>
        </p:nvGrpSpPr>
        <p:grpSpPr bwMode="auto">
          <a:xfrm>
            <a:off x="607255" y="616633"/>
            <a:ext cx="1440000" cy="1443689"/>
            <a:chOff x="2864" y="1181"/>
            <a:chExt cx="1952" cy="1957"/>
          </a:xfrm>
        </p:grpSpPr>
        <p:sp>
          <p:nvSpPr>
            <p:cNvPr id="73" name="AutoShape 3">
              <a:extLst>
                <a:ext uri="{FF2B5EF4-FFF2-40B4-BE49-F238E27FC236}">
                  <a16:creationId xmlns:a16="http://schemas.microsoft.com/office/drawing/2014/main" id="{B2132B16-8C7F-4EE2-90F2-4255F887E20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76E61945-21B1-4389-B0DD-AE52E7F2083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6">
              <a:extLst>
                <a:ext uri="{FF2B5EF4-FFF2-40B4-BE49-F238E27FC236}">
                  <a16:creationId xmlns:a16="http://schemas.microsoft.com/office/drawing/2014/main" id="{B8200AA8-1BF1-460D-AF39-AD2C161B4D43}"/>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7">
              <a:extLst>
                <a:ext uri="{FF2B5EF4-FFF2-40B4-BE49-F238E27FC236}">
                  <a16:creationId xmlns:a16="http://schemas.microsoft.com/office/drawing/2014/main" id="{DEFA1167-CC9A-4BA0-9F15-E2BCD776E7FB}"/>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8">
              <a:extLst>
                <a:ext uri="{FF2B5EF4-FFF2-40B4-BE49-F238E27FC236}">
                  <a16:creationId xmlns:a16="http://schemas.microsoft.com/office/drawing/2014/main" id="{D505FF63-1061-4EF0-9A6F-39B3E4AA797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9">
              <a:extLst>
                <a:ext uri="{FF2B5EF4-FFF2-40B4-BE49-F238E27FC236}">
                  <a16:creationId xmlns:a16="http://schemas.microsoft.com/office/drawing/2014/main" id="{4196E2F3-BB8B-4DDB-B419-D01C7081B076}"/>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0">
              <a:extLst>
                <a:ext uri="{FF2B5EF4-FFF2-40B4-BE49-F238E27FC236}">
                  <a16:creationId xmlns:a16="http://schemas.microsoft.com/office/drawing/2014/main" id="{E5C029E2-46FC-40F7-BB90-4C50D810221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1">
              <a:extLst>
                <a:ext uri="{FF2B5EF4-FFF2-40B4-BE49-F238E27FC236}">
                  <a16:creationId xmlns:a16="http://schemas.microsoft.com/office/drawing/2014/main" id="{03DA3A97-E1F9-4955-B44E-A752E38B9EF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2">
              <a:extLst>
                <a:ext uri="{FF2B5EF4-FFF2-40B4-BE49-F238E27FC236}">
                  <a16:creationId xmlns:a16="http://schemas.microsoft.com/office/drawing/2014/main" id="{81D20E19-5190-4D93-AD66-5EDF30BD14A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3">
              <a:extLst>
                <a:ext uri="{FF2B5EF4-FFF2-40B4-BE49-F238E27FC236}">
                  <a16:creationId xmlns:a16="http://schemas.microsoft.com/office/drawing/2014/main" id="{E9C0E68D-80BE-40CE-B9AC-BDB2A36DDBC0}"/>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4">
              <a:extLst>
                <a:ext uri="{FF2B5EF4-FFF2-40B4-BE49-F238E27FC236}">
                  <a16:creationId xmlns:a16="http://schemas.microsoft.com/office/drawing/2014/main" id="{1C6293B8-47E6-49BC-BA20-ED20AC41B4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5">
              <a:extLst>
                <a:ext uri="{FF2B5EF4-FFF2-40B4-BE49-F238E27FC236}">
                  <a16:creationId xmlns:a16="http://schemas.microsoft.com/office/drawing/2014/main" id="{3F29464B-7FE0-4053-8870-18BBBBA147B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6">
              <a:extLst>
                <a:ext uri="{FF2B5EF4-FFF2-40B4-BE49-F238E27FC236}">
                  <a16:creationId xmlns:a16="http://schemas.microsoft.com/office/drawing/2014/main" id="{61286F13-01A3-4C0B-8CAD-147BAB5089D1}"/>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7">
              <a:extLst>
                <a:ext uri="{FF2B5EF4-FFF2-40B4-BE49-F238E27FC236}">
                  <a16:creationId xmlns:a16="http://schemas.microsoft.com/office/drawing/2014/main" id="{F09610FB-51C5-4CB2-9CDC-B63BB509E2A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8">
              <a:extLst>
                <a:ext uri="{FF2B5EF4-FFF2-40B4-BE49-F238E27FC236}">
                  <a16:creationId xmlns:a16="http://schemas.microsoft.com/office/drawing/2014/main" id="{E1FA5358-0933-40F5-9D68-AC68C40FF38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9">
              <a:extLst>
                <a:ext uri="{FF2B5EF4-FFF2-40B4-BE49-F238E27FC236}">
                  <a16:creationId xmlns:a16="http://schemas.microsoft.com/office/drawing/2014/main" id="{C7137B3E-2AD4-4371-A8F5-1E38F0AC2A3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0">
              <a:extLst>
                <a:ext uri="{FF2B5EF4-FFF2-40B4-BE49-F238E27FC236}">
                  <a16:creationId xmlns:a16="http://schemas.microsoft.com/office/drawing/2014/main" id="{62A60F2D-7D02-4824-BA05-D91A3F291F6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Rectangle 21">
              <a:extLst>
                <a:ext uri="{FF2B5EF4-FFF2-40B4-BE49-F238E27FC236}">
                  <a16:creationId xmlns:a16="http://schemas.microsoft.com/office/drawing/2014/main" id="{93B0A22D-F2A8-4159-A497-8BE9833D5F6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2">
              <a:extLst>
                <a:ext uri="{FF2B5EF4-FFF2-40B4-BE49-F238E27FC236}">
                  <a16:creationId xmlns:a16="http://schemas.microsoft.com/office/drawing/2014/main" id="{6788A6B7-54BD-4669-82D1-AE63DFAC68E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3">
              <a:extLst>
                <a:ext uri="{FF2B5EF4-FFF2-40B4-BE49-F238E27FC236}">
                  <a16:creationId xmlns:a16="http://schemas.microsoft.com/office/drawing/2014/main" id="{341D4E26-F203-4216-A15B-887AFF74E4AD}"/>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4">
              <a:extLst>
                <a:ext uri="{FF2B5EF4-FFF2-40B4-BE49-F238E27FC236}">
                  <a16:creationId xmlns:a16="http://schemas.microsoft.com/office/drawing/2014/main" id="{21387DE4-06AC-4136-A4F9-90CEFBEB71C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5">
              <a:extLst>
                <a:ext uri="{FF2B5EF4-FFF2-40B4-BE49-F238E27FC236}">
                  <a16:creationId xmlns:a16="http://schemas.microsoft.com/office/drawing/2014/main" id="{ECE2CC2A-BFD1-43C6-9734-A0AB1EBF019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6">
              <a:extLst>
                <a:ext uri="{FF2B5EF4-FFF2-40B4-BE49-F238E27FC236}">
                  <a16:creationId xmlns:a16="http://schemas.microsoft.com/office/drawing/2014/main" id="{70FD7D3A-8103-4971-BD5A-E2406E3626A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7">
              <a:extLst>
                <a:ext uri="{FF2B5EF4-FFF2-40B4-BE49-F238E27FC236}">
                  <a16:creationId xmlns:a16="http://schemas.microsoft.com/office/drawing/2014/main" id="{E85F3062-0005-492A-9922-553A2C9E0B5B}"/>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8">
              <a:extLst>
                <a:ext uri="{FF2B5EF4-FFF2-40B4-BE49-F238E27FC236}">
                  <a16:creationId xmlns:a16="http://schemas.microsoft.com/office/drawing/2014/main" id="{8C13039C-96AC-41DD-B74F-E03721228EA1}"/>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9">
              <a:extLst>
                <a:ext uri="{FF2B5EF4-FFF2-40B4-BE49-F238E27FC236}">
                  <a16:creationId xmlns:a16="http://schemas.microsoft.com/office/drawing/2014/main" id="{6D69CA30-132E-4CA9-9A55-BFB551D16CA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0">
              <a:extLst>
                <a:ext uri="{FF2B5EF4-FFF2-40B4-BE49-F238E27FC236}">
                  <a16:creationId xmlns:a16="http://schemas.microsoft.com/office/drawing/2014/main" id="{D994E4CE-9086-45E9-81E0-DDCDB6216680}"/>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1">
              <a:extLst>
                <a:ext uri="{FF2B5EF4-FFF2-40B4-BE49-F238E27FC236}">
                  <a16:creationId xmlns:a16="http://schemas.microsoft.com/office/drawing/2014/main" id="{F7493E5A-DD78-4149-9588-FCE48E1A82DA}"/>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2">
              <a:extLst>
                <a:ext uri="{FF2B5EF4-FFF2-40B4-BE49-F238E27FC236}">
                  <a16:creationId xmlns:a16="http://schemas.microsoft.com/office/drawing/2014/main" id="{3071B92E-B067-450F-85B1-27C360E768DF}"/>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4">
              <a:extLst>
                <a:ext uri="{FF2B5EF4-FFF2-40B4-BE49-F238E27FC236}">
                  <a16:creationId xmlns:a16="http://schemas.microsoft.com/office/drawing/2014/main" id="{2E703033-9C8B-4D30-9870-65E4219963B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5">
              <a:extLst>
                <a:ext uri="{FF2B5EF4-FFF2-40B4-BE49-F238E27FC236}">
                  <a16:creationId xmlns:a16="http://schemas.microsoft.com/office/drawing/2014/main" id="{6D195DA3-ED0E-43D8-91F6-EE50E875A12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6">
              <a:extLst>
                <a:ext uri="{FF2B5EF4-FFF2-40B4-BE49-F238E27FC236}">
                  <a16:creationId xmlns:a16="http://schemas.microsoft.com/office/drawing/2014/main" id="{A476A648-277F-4135-8853-EE3E11B3161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7">
              <a:extLst>
                <a:ext uri="{FF2B5EF4-FFF2-40B4-BE49-F238E27FC236}">
                  <a16:creationId xmlns:a16="http://schemas.microsoft.com/office/drawing/2014/main" id="{E13EBCF8-31B4-4BA5-9334-5F3BEDF4BD3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8">
              <a:extLst>
                <a:ext uri="{FF2B5EF4-FFF2-40B4-BE49-F238E27FC236}">
                  <a16:creationId xmlns:a16="http://schemas.microsoft.com/office/drawing/2014/main" id="{989F87E4-2CDA-4B9E-9C6C-CB46791E019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9">
              <a:extLst>
                <a:ext uri="{FF2B5EF4-FFF2-40B4-BE49-F238E27FC236}">
                  <a16:creationId xmlns:a16="http://schemas.microsoft.com/office/drawing/2014/main" id="{F608FE08-94EB-479E-8EED-31CD9EB91CBC}"/>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0">
              <a:extLst>
                <a:ext uri="{FF2B5EF4-FFF2-40B4-BE49-F238E27FC236}">
                  <a16:creationId xmlns:a16="http://schemas.microsoft.com/office/drawing/2014/main" id="{384E8BDF-5D6E-44C2-B64A-6E958307C645}"/>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1">
              <a:extLst>
                <a:ext uri="{FF2B5EF4-FFF2-40B4-BE49-F238E27FC236}">
                  <a16:creationId xmlns:a16="http://schemas.microsoft.com/office/drawing/2014/main" id="{29AA293E-892A-4A46-9C10-769EFC2634F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2">
              <a:extLst>
                <a:ext uri="{FF2B5EF4-FFF2-40B4-BE49-F238E27FC236}">
                  <a16:creationId xmlns:a16="http://schemas.microsoft.com/office/drawing/2014/main" id="{C19698FD-CC03-4521-8816-0FB860CFE26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3">
              <a:extLst>
                <a:ext uri="{FF2B5EF4-FFF2-40B4-BE49-F238E27FC236}">
                  <a16:creationId xmlns:a16="http://schemas.microsoft.com/office/drawing/2014/main" id="{42D21544-07AF-4944-9E50-266A7A10EC6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4">
              <a:extLst>
                <a:ext uri="{FF2B5EF4-FFF2-40B4-BE49-F238E27FC236}">
                  <a16:creationId xmlns:a16="http://schemas.microsoft.com/office/drawing/2014/main" id="{1AB6D759-E610-45AE-A112-F5BEF773B8A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5">
              <a:extLst>
                <a:ext uri="{FF2B5EF4-FFF2-40B4-BE49-F238E27FC236}">
                  <a16:creationId xmlns:a16="http://schemas.microsoft.com/office/drawing/2014/main" id="{4B327151-8ACB-402F-917F-19F79E85D9A7}"/>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6">
              <a:extLst>
                <a:ext uri="{FF2B5EF4-FFF2-40B4-BE49-F238E27FC236}">
                  <a16:creationId xmlns:a16="http://schemas.microsoft.com/office/drawing/2014/main" id="{A3F8C0A9-F2E7-4F31-99C8-78838E2890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7">
              <a:extLst>
                <a:ext uri="{FF2B5EF4-FFF2-40B4-BE49-F238E27FC236}">
                  <a16:creationId xmlns:a16="http://schemas.microsoft.com/office/drawing/2014/main" id="{2C25B6C7-E0C2-4A09-ABFB-7C88A7C7AF50}"/>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8">
              <a:extLst>
                <a:ext uri="{FF2B5EF4-FFF2-40B4-BE49-F238E27FC236}">
                  <a16:creationId xmlns:a16="http://schemas.microsoft.com/office/drawing/2014/main" id="{F9D1D39E-2CD8-4CE3-858A-D8B1EF2BF74A}"/>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9">
              <a:extLst>
                <a:ext uri="{FF2B5EF4-FFF2-40B4-BE49-F238E27FC236}">
                  <a16:creationId xmlns:a16="http://schemas.microsoft.com/office/drawing/2014/main" id="{9C477405-F373-4257-95E1-31DDBA6A02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0">
              <a:extLst>
                <a:ext uri="{FF2B5EF4-FFF2-40B4-BE49-F238E27FC236}">
                  <a16:creationId xmlns:a16="http://schemas.microsoft.com/office/drawing/2014/main" id="{A510B927-4895-44E4-BFAC-FAFB7EDA41D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1">
              <a:extLst>
                <a:ext uri="{FF2B5EF4-FFF2-40B4-BE49-F238E27FC236}">
                  <a16:creationId xmlns:a16="http://schemas.microsoft.com/office/drawing/2014/main" id="{059F81BE-79C2-41DD-85CD-04C04EBEB62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2">
              <a:extLst>
                <a:ext uri="{FF2B5EF4-FFF2-40B4-BE49-F238E27FC236}">
                  <a16:creationId xmlns:a16="http://schemas.microsoft.com/office/drawing/2014/main" id="{0A3E482D-E747-4394-8545-ED96DB33778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3">
              <a:extLst>
                <a:ext uri="{FF2B5EF4-FFF2-40B4-BE49-F238E27FC236}">
                  <a16:creationId xmlns:a16="http://schemas.microsoft.com/office/drawing/2014/main" id="{26A367AA-6767-4DB5-87F5-4A054DE7B92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4">
              <a:extLst>
                <a:ext uri="{FF2B5EF4-FFF2-40B4-BE49-F238E27FC236}">
                  <a16:creationId xmlns:a16="http://schemas.microsoft.com/office/drawing/2014/main" id="{D5C14D59-2124-4FBC-A0B9-68BCD8C191D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5">
              <a:extLst>
                <a:ext uri="{FF2B5EF4-FFF2-40B4-BE49-F238E27FC236}">
                  <a16:creationId xmlns:a16="http://schemas.microsoft.com/office/drawing/2014/main" id="{31A2244F-7DEF-427C-8D75-637D4EEE8DC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6">
              <a:extLst>
                <a:ext uri="{FF2B5EF4-FFF2-40B4-BE49-F238E27FC236}">
                  <a16:creationId xmlns:a16="http://schemas.microsoft.com/office/drawing/2014/main" id="{11C37092-2E90-451A-A017-17A2574CC18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7">
              <a:extLst>
                <a:ext uri="{FF2B5EF4-FFF2-40B4-BE49-F238E27FC236}">
                  <a16:creationId xmlns:a16="http://schemas.microsoft.com/office/drawing/2014/main" id="{3566F779-B17A-48F4-9DA1-A697C170E6C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8">
              <a:extLst>
                <a:ext uri="{FF2B5EF4-FFF2-40B4-BE49-F238E27FC236}">
                  <a16:creationId xmlns:a16="http://schemas.microsoft.com/office/drawing/2014/main" id="{1C12D3D5-010D-43C3-A7FD-3E869D17FF6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9">
              <a:extLst>
                <a:ext uri="{FF2B5EF4-FFF2-40B4-BE49-F238E27FC236}">
                  <a16:creationId xmlns:a16="http://schemas.microsoft.com/office/drawing/2014/main" id="{ADDD611F-A5A3-411C-A13B-3C691519E2C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60">
              <a:extLst>
                <a:ext uri="{FF2B5EF4-FFF2-40B4-BE49-F238E27FC236}">
                  <a16:creationId xmlns:a16="http://schemas.microsoft.com/office/drawing/2014/main" id="{7F833CC8-1E39-4E33-89B3-85BB982E5A19}"/>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1">
              <a:extLst>
                <a:ext uri="{FF2B5EF4-FFF2-40B4-BE49-F238E27FC236}">
                  <a16:creationId xmlns:a16="http://schemas.microsoft.com/office/drawing/2014/main" id="{C292B22E-CBC3-48B2-88AB-A83F41E5C833}"/>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2">
              <a:extLst>
                <a:ext uri="{FF2B5EF4-FFF2-40B4-BE49-F238E27FC236}">
                  <a16:creationId xmlns:a16="http://schemas.microsoft.com/office/drawing/2014/main" id="{72129DC4-338D-42B2-8457-1639330C84A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2041992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438704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68" name="Freeform: Shape 67">
            <a:extLst>
              <a:ext uri="{FF2B5EF4-FFF2-40B4-BE49-F238E27FC236}">
                <a16:creationId xmlns:a16="http://schemas.microsoft.com/office/drawing/2014/main" id="{11D6A1FD-4063-4309-844A-F495CA57C94A}"/>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7" name="Text Placeholder 140">
            <a:extLst>
              <a:ext uri="{FF2B5EF4-FFF2-40B4-BE49-F238E27FC236}">
                <a16:creationId xmlns:a16="http://schemas.microsoft.com/office/drawing/2014/main" id="{4DA38431-503B-49E2-BBA3-8D224068671A}"/>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9" name="Text Placeholder 135">
            <a:extLst>
              <a:ext uri="{FF2B5EF4-FFF2-40B4-BE49-F238E27FC236}">
                <a16:creationId xmlns:a16="http://schemas.microsoft.com/office/drawing/2014/main" id="{429922BD-10AF-4025-AF43-79A3EA21873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70" name="Group 4">
            <a:extLst>
              <a:ext uri="{FF2B5EF4-FFF2-40B4-BE49-F238E27FC236}">
                <a16:creationId xmlns:a16="http://schemas.microsoft.com/office/drawing/2014/main" id="{F3839A6C-610B-4983-B2E5-9D9C2D2684EA}"/>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45D6E1F8-F3A1-4AB7-A7BC-243CE415165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C8CC5E08-C809-4119-A3C3-975C3156968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6">
              <a:extLst>
                <a:ext uri="{FF2B5EF4-FFF2-40B4-BE49-F238E27FC236}">
                  <a16:creationId xmlns:a16="http://schemas.microsoft.com/office/drawing/2014/main" id="{AC187697-85D5-4855-BC1C-2A70C60ABAF3}"/>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7">
              <a:extLst>
                <a:ext uri="{FF2B5EF4-FFF2-40B4-BE49-F238E27FC236}">
                  <a16:creationId xmlns:a16="http://schemas.microsoft.com/office/drawing/2014/main" id="{67D61D3A-6442-46AD-BBAA-A4D5A2A0F9A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8">
              <a:extLst>
                <a:ext uri="{FF2B5EF4-FFF2-40B4-BE49-F238E27FC236}">
                  <a16:creationId xmlns:a16="http://schemas.microsoft.com/office/drawing/2014/main" id="{13146C1E-847A-40B1-8C12-8C4147C2B89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9">
              <a:extLst>
                <a:ext uri="{FF2B5EF4-FFF2-40B4-BE49-F238E27FC236}">
                  <a16:creationId xmlns:a16="http://schemas.microsoft.com/office/drawing/2014/main" id="{AC0DA19B-21C3-4EFF-9309-50BF0151794F}"/>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0">
              <a:extLst>
                <a:ext uri="{FF2B5EF4-FFF2-40B4-BE49-F238E27FC236}">
                  <a16:creationId xmlns:a16="http://schemas.microsoft.com/office/drawing/2014/main" id="{A345CEC4-5AD3-45E9-BB77-5B20C5E24EDD}"/>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1">
              <a:extLst>
                <a:ext uri="{FF2B5EF4-FFF2-40B4-BE49-F238E27FC236}">
                  <a16:creationId xmlns:a16="http://schemas.microsoft.com/office/drawing/2014/main" id="{B5FE846C-5AE9-4C2C-B32C-A3E484280AC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2">
              <a:extLst>
                <a:ext uri="{FF2B5EF4-FFF2-40B4-BE49-F238E27FC236}">
                  <a16:creationId xmlns:a16="http://schemas.microsoft.com/office/drawing/2014/main" id="{1EB514D1-FB31-4A58-BF84-62AC63AEA9A0}"/>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3">
              <a:extLst>
                <a:ext uri="{FF2B5EF4-FFF2-40B4-BE49-F238E27FC236}">
                  <a16:creationId xmlns:a16="http://schemas.microsoft.com/office/drawing/2014/main" id="{7F922DD5-5E4D-4B15-8C28-DDD9CBAA3AA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4">
              <a:extLst>
                <a:ext uri="{FF2B5EF4-FFF2-40B4-BE49-F238E27FC236}">
                  <a16:creationId xmlns:a16="http://schemas.microsoft.com/office/drawing/2014/main" id="{3955F293-9085-42BD-8EEF-EA0AAAAF1D3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5">
              <a:extLst>
                <a:ext uri="{FF2B5EF4-FFF2-40B4-BE49-F238E27FC236}">
                  <a16:creationId xmlns:a16="http://schemas.microsoft.com/office/drawing/2014/main" id="{D79E97B4-F0D1-4DF0-8776-474D348DB9E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6">
              <a:extLst>
                <a:ext uri="{FF2B5EF4-FFF2-40B4-BE49-F238E27FC236}">
                  <a16:creationId xmlns:a16="http://schemas.microsoft.com/office/drawing/2014/main" id="{8AA4D946-D6CC-4E9B-903F-17880B6A6EF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7">
              <a:extLst>
                <a:ext uri="{FF2B5EF4-FFF2-40B4-BE49-F238E27FC236}">
                  <a16:creationId xmlns:a16="http://schemas.microsoft.com/office/drawing/2014/main" id="{8663A35F-B586-4F4C-8B4D-37E8B62E23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8">
              <a:extLst>
                <a:ext uri="{FF2B5EF4-FFF2-40B4-BE49-F238E27FC236}">
                  <a16:creationId xmlns:a16="http://schemas.microsoft.com/office/drawing/2014/main" id="{D4C4095A-06C1-4F85-906E-1D727DA889A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9">
              <a:extLst>
                <a:ext uri="{FF2B5EF4-FFF2-40B4-BE49-F238E27FC236}">
                  <a16:creationId xmlns:a16="http://schemas.microsoft.com/office/drawing/2014/main" id="{FC3B6C8C-6D42-4D4E-84B5-3FF02D3564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0">
              <a:extLst>
                <a:ext uri="{FF2B5EF4-FFF2-40B4-BE49-F238E27FC236}">
                  <a16:creationId xmlns:a16="http://schemas.microsoft.com/office/drawing/2014/main" id="{1248FDAC-A138-4C89-BB3D-9A5BEC389B93}"/>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Rectangle 21">
              <a:extLst>
                <a:ext uri="{FF2B5EF4-FFF2-40B4-BE49-F238E27FC236}">
                  <a16:creationId xmlns:a16="http://schemas.microsoft.com/office/drawing/2014/main" id="{39D4EAB4-C692-4697-BFA6-C5859F0CE61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2">
              <a:extLst>
                <a:ext uri="{FF2B5EF4-FFF2-40B4-BE49-F238E27FC236}">
                  <a16:creationId xmlns:a16="http://schemas.microsoft.com/office/drawing/2014/main" id="{98D192C3-F94D-454B-B010-0CC7C3FD751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3">
              <a:extLst>
                <a:ext uri="{FF2B5EF4-FFF2-40B4-BE49-F238E27FC236}">
                  <a16:creationId xmlns:a16="http://schemas.microsoft.com/office/drawing/2014/main" id="{E188F0C2-6F03-48C5-A809-BBC4948813F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4">
              <a:extLst>
                <a:ext uri="{FF2B5EF4-FFF2-40B4-BE49-F238E27FC236}">
                  <a16:creationId xmlns:a16="http://schemas.microsoft.com/office/drawing/2014/main" id="{E940E484-7DD5-4CD5-9994-0E55883E1CF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5">
              <a:extLst>
                <a:ext uri="{FF2B5EF4-FFF2-40B4-BE49-F238E27FC236}">
                  <a16:creationId xmlns:a16="http://schemas.microsoft.com/office/drawing/2014/main" id="{2D1D184D-2D9C-4B77-AED0-C92D9D63AD3E}"/>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6">
              <a:extLst>
                <a:ext uri="{FF2B5EF4-FFF2-40B4-BE49-F238E27FC236}">
                  <a16:creationId xmlns:a16="http://schemas.microsoft.com/office/drawing/2014/main" id="{F430E0AD-338B-40CF-94CD-43DD08E2D090}"/>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7">
              <a:extLst>
                <a:ext uri="{FF2B5EF4-FFF2-40B4-BE49-F238E27FC236}">
                  <a16:creationId xmlns:a16="http://schemas.microsoft.com/office/drawing/2014/main" id="{54AFDB13-C111-458F-BB93-C8A4A8A5BCB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8">
              <a:extLst>
                <a:ext uri="{FF2B5EF4-FFF2-40B4-BE49-F238E27FC236}">
                  <a16:creationId xmlns:a16="http://schemas.microsoft.com/office/drawing/2014/main" id="{990CC9E7-F569-41FE-A217-6EDF1435ACC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9">
              <a:extLst>
                <a:ext uri="{FF2B5EF4-FFF2-40B4-BE49-F238E27FC236}">
                  <a16:creationId xmlns:a16="http://schemas.microsoft.com/office/drawing/2014/main" id="{AFA624C3-D4D4-4E67-8737-6C48D2F207C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0">
              <a:extLst>
                <a:ext uri="{FF2B5EF4-FFF2-40B4-BE49-F238E27FC236}">
                  <a16:creationId xmlns:a16="http://schemas.microsoft.com/office/drawing/2014/main" id="{84BFD299-B1C4-450A-938C-CF216BEAB6F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1">
              <a:extLst>
                <a:ext uri="{FF2B5EF4-FFF2-40B4-BE49-F238E27FC236}">
                  <a16:creationId xmlns:a16="http://schemas.microsoft.com/office/drawing/2014/main" id="{5B051F4A-D29A-4236-BF10-1E46AEC04043}"/>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2">
              <a:extLst>
                <a:ext uri="{FF2B5EF4-FFF2-40B4-BE49-F238E27FC236}">
                  <a16:creationId xmlns:a16="http://schemas.microsoft.com/office/drawing/2014/main" id="{DAD9693B-0A4D-44F9-B7A7-BF371A9C2BD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4">
              <a:extLst>
                <a:ext uri="{FF2B5EF4-FFF2-40B4-BE49-F238E27FC236}">
                  <a16:creationId xmlns:a16="http://schemas.microsoft.com/office/drawing/2014/main" id="{7C98E3E0-5703-488D-AD37-3956BAC5E82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5">
              <a:extLst>
                <a:ext uri="{FF2B5EF4-FFF2-40B4-BE49-F238E27FC236}">
                  <a16:creationId xmlns:a16="http://schemas.microsoft.com/office/drawing/2014/main" id="{8F8D06B0-2EC1-4CC7-901D-1D95E8F8E666}"/>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6">
              <a:extLst>
                <a:ext uri="{FF2B5EF4-FFF2-40B4-BE49-F238E27FC236}">
                  <a16:creationId xmlns:a16="http://schemas.microsoft.com/office/drawing/2014/main" id="{6E44ADA9-38AE-42DB-BA7B-6E2E467F24C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7">
              <a:extLst>
                <a:ext uri="{FF2B5EF4-FFF2-40B4-BE49-F238E27FC236}">
                  <a16:creationId xmlns:a16="http://schemas.microsoft.com/office/drawing/2014/main" id="{A0E7137D-04E2-440E-B99E-DD64E2800D2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8">
              <a:extLst>
                <a:ext uri="{FF2B5EF4-FFF2-40B4-BE49-F238E27FC236}">
                  <a16:creationId xmlns:a16="http://schemas.microsoft.com/office/drawing/2014/main" id="{92DA9A79-C8CF-4560-B2D4-C896DEB0E99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9">
              <a:extLst>
                <a:ext uri="{FF2B5EF4-FFF2-40B4-BE49-F238E27FC236}">
                  <a16:creationId xmlns:a16="http://schemas.microsoft.com/office/drawing/2014/main" id="{EC2D2B1A-BC03-4E6E-B23F-B07148090A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0">
              <a:extLst>
                <a:ext uri="{FF2B5EF4-FFF2-40B4-BE49-F238E27FC236}">
                  <a16:creationId xmlns:a16="http://schemas.microsoft.com/office/drawing/2014/main" id="{6B6DA18A-F4C0-4F6D-A27A-FC4B7533CB74}"/>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1">
              <a:extLst>
                <a:ext uri="{FF2B5EF4-FFF2-40B4-BE49-F238E27FC236}">
                  <a16:creationId xmlns:a16="http://schemas.microsoft.com/office/drawing/2014/main" id="{85A152C4-BBD9-4155-9D2A-0C930A48D73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2">
              <a:extLst>
                <a:ext uri="{FF2B5EF4-FFF2-40B4-BE49-F238E27FC236}">
                  <a16:creationId xmlns:a16="http://schemas.microsoft.com/office/drawing/2014/main" id="{71EB0ACE-D743-4EC3-AFB2-257AECEAE42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3">
              <a:extLst>
                <a:ext uri="{FF2B5EF4-FFF2-40B4-BE49-F238E27FC236}">
                  <a16:creationId xmlns:a16="http://schemas.microsoft.com/office/drawing/2014/main" id="{2E64FAC9-7D98-4E7A-BD7E-2CDC0DE0CF6E}"/>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4">
              <a:extLst>
                <a:ext uri="{FF2B5EF4-FFF2-40B4-BE49-F238E27FC236}">
                  <a16:creationId xmlns:a16="http://schemas.microsoft.com/office/drawing/2014/main" id="{2BFB48BF-5D52-4AF6-855C-14DAB36BD1F8}"/>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5">
              <a:extLst>
                <a:ext uri="{FF2B5EF4-FFF2-40B4-BE49-F238E27FC236}">
                  <a16:creationId xmlns:a16="http://schemas.microsoft.com/office/drawing/2014/main" id="{33D9B7FC-4CE8-4586-A4E2-7FFE9B42829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6">
              <a:extLst>
                <a:ext uri="{FF2B5EF4-FFF2-40B4-BE49-F238E27FC236}">
                  <a16:creationId xmlns:a16="http://schemas.microsoft.com/office/drawing/2014/main" id="{BE346D2D-4DC7-4098-8600-8C79B5D6D13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7">
              <a:extLst>
                <a:ext uri="{FF2B5EF4-FFF2-40B4-BE49-F238E27FC236}">
                  <a16:creationId xmlns:a16="http://schemas.microsoft.com/office/drawing/2014/main" id="{C4D39D9C-1A80-4BA4-9CF7-9B6D5914925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8">
              <a:extLst>
                <a:ext uri="{FF2B5EF4-FFF2-40B4-BE49-F238E27FC236}">
                  <a16:creationId xmlns:a16="http://schemas.microsoft.com/office/drawing/2014/main" id="{D944F937-F00F-49DA-9E89-1FA41EF40CB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9">
              <a:extLst>
                <a:ext uri="{FF2B5EF4-FFF2-40B4-BE49-F238E27FC236}">
                  <a16:creationId xmlns:a16="http://schemas.microsoft.com/office/drawing/2014/main" id="{DE2AD808-EBC9-471C-9857-A5334B5BCD0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0">
              <a:extLst>
                <a:ext uri="{FF2B5EF4-FFF2-40B4-BE49-F238E27FC236}">
                  <a16:creationId xmlns:a16="http://schemas.microsoft.com/office/drawing/2014/main" id="{AA08E10E-51EF-4C3E-B131-32503B7D0C0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1">
              <a:extLst>
                <a:ext uri="{FF2B5EF4-FFF2-40B4-BE49-F238E27FC236}">
                  <a16:creationId xmlns:a16="http://schemas.microsoft.com/office/drawing/2014/main" id="{172B5F6F-EFCE-4461-A571-4999679EE6D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2">
              <a:extLst>
                <a:ext uri="{FF2B5EF4-FFF2-40B4-BE49-F238E27FC236}">
                  <a16:creationId xmlns:a16="http://schemas.microsoft.com/office/drawing/2014/main" id="{71B2A349-25A5-432A-BE39-0632371ED41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3">
              <a:extLst>
                <a:ext uri="{FF2B5EF4-FFF2-40B4-BE49-F238E27FC236}">
                  <a16:creationId xmlns:a16="http://schemas.microsoft.com/office/drawing/2014/main" id="{5B15E335-28C7-40DD-BB4B-43A63F9418B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4">
              <a:extLst>
                <a:ext uri="{FF2B5EF4-FFF2-40B4-BE49-F238E27FC236}">
                  <a16:creationId xmlns:a16="http://schemas.microsoft.com/office/drawing/2014/main" id="{B4716F9C-8F6F-4A86-B194-F59C2BA525FB}"/>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5">
              <a:extLst>
                <a:ext uri="{FF2B5EF4-FFF2-40B4-BE49-F238E27FC236}">
                  <a16:creationId xmlns:a16="http://schemas.microsoft.com/office/drawing/2014/main" id="{D812B434-374C-43C1-9F6E-2D0A3BEA7CE5}"/>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6">
              <a:extLst>
                <a:ext uri="{FF2B5EF4-FFF2-40B4-BE49-F238E27FC236}">
                  <a16:creationId xmlns:a16="http://schemas.microsoft.com/office/drawing/2014/main" id="{EEC6190F-462F-4C51-BC0D-5FE2F251DF0A}"/>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7">
              <a:extLst>
                <a:ext uri="{FF2B5EF4-FFF2-40B4-BE49-F238E27FC236}">
                  <a16:creationId xmlns:a16="http://schemas.microsoft.com/office/drawing/2014/main" id="{2837551A-2028-41F4-A681-BFF0747F705C}"/>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8">
              <a:extLst>
                <a:ext uri="{FF2B5EF4-FFF2-40B4-BE49-F238E27FC236}">
                  <a16:creationId xmlns:a16="http://schemas.microsoft.com/office/drawing/2014/main" id="{1F51407D-9CBA-4A22-B072-CC00D74538A1}"/>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9">
              <a:extLst>
                <a:ext uri="{FF2B5EF4-FFF2-40B4-BE49-F238E27FC236}">
                  <a16:creationId xmlns:a16="http://schemas.microsoft.com/office/drawing/2014/main" id="{833DD2F5-C39C-4F1B-9B38-BB03D78E9E8B}"/>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60">
              <a:extLst>
                <a:ext uri="{FF2B5EF4-FFF2-40B4-BE49-F238E27FC236}">
                  <a16:creationId xmlns:a16="http://schemas.microsoft.com/office/drawing/2014/main" id="{AB0BD8E6-77A9-46EE-B22D-F1147739026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1">
              <a:extLst>
                <a:ext uri="{FF2B5EF4-FFF2-40B4-BE49-F238E27FC236}">
                  <a16:creationId xmlns:a16="http://schemas.microsoft.com/office/drawing/2014/main" id="{2AC4E7EE-FCEC-421E-B656-C2890D95789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2">
              <a:extLst>
                <a:ext uri="{FF2B5EF4-FFF2-40B4-BE49-F238E27FC236}">
                  <a16:creationId xmlns:a16="http://schemas.microsoft.com/office/drawing/2014/main" id="{6AD649D0-4CD8-41B7-8C50-368A6B9E28A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81920816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438704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68" name="Freeform: Shape 67">
            <a:extLst>
              <a:ext uri="{FF2B5EF4-FFF2-40B4-BE49-F238E27FC236}">
                <a16:creationId xmlns:a16="http://schemas.microsoft.com/office/drawing/2014/main" id="{36876E8C-2A70-4BB4-9896-CF3E4322DC02}"/>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7" name="Text Placeholder 140">
            <a:extLst>
              <a:ext uri="{FF2B5EF4-FFF2-40B4-BE49-F238E27FC236}">
                <a16:creationId xmlns:a16="http://schemas.microsoft.com/office/drawing/2014/main" id="{0D6B2780-97C0-4D8D-8142-3FE5153ED2EF}"/>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9" name="Text Placeholder 135">
            <a:extLst>
              <a:ext uri="{FF2B5EF4-FFF2-40B4-BE49-F238E27FC236}">
                <a16:creationId xmlns:a16="http://schemas.microsoft.com/office/drawing/2014/main" id="{7DA68916-60EE-44D8-BEFA-1F39B4EFB603}"/>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70" name="Group 4">
            <a:extLst>
              <a:ext uri="{FF2B5EF4-FFF2-40B4-BE49-F238E27FC236}">
                <a16:creationId xmlns:a16="http://schemas.microsoft.com/office/drawing/2014/main" id="{B4016683-EB58-4C81-B949-BA5C0C1ABD01}"/>
              </a:ext>
            </a:extLst>
          </p:cNvPr>
          <p:cNvGrpSpPr>
            <a:grpSpLocks noChangeAspect="1"/>
          </p:cNvGrpSpPr>
          <p:nvPr userDrawn="1"/>
        </p:nvGrpSpPr>
        <p:grpSpPr bwMode="auto">
          <a:xfrm>
            <a:off x="607255" y="616633"/>
            <a:ext cx="1440000" cy="1443689"/>
            <a:chOff x="2864" y="1181"/>
            <a:chExt cx="1952" cy="1957"/>
          </a:xfrm>
        </p:grpSpPr>
        <p:sp>
          <p:nvSpPr>
            <p:cNvPr id="73" name="AutoShape 3">
              <a:extLst>
                <a:ext uri="{FF2B5EF4-FFF2-40B4-BE49-F238E27FC236}">
                  <a16:creationId xmlns:a16="http://schemas.microsoft.com/office/drawing/2014/main" id="{3B0E1535-521C-486A-B84D-2225480DAE7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2265C4D8-9F41-40EB-AF4F-3DF662E4603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6">
              <a:extLst>
                <a:ext uri="{FF2B5EF4-FFF2-40B4-BE49-F238E27FC236}">
                  <a16:creationId xmlns:a16="http://schemas.microsoft.com/office/drawing/2014/main" id="{5CA8AE9C-FD4F-440C-9118-29611D6AAEF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7">
              <a:extLst>
                <a:ext uri="{FF2B5EF4-FFF2-40B4-BE49-F238E27FC236}">
                  <a16:creationId xmlns:a16="http://schemas.microsoft.com/office/drawing/2014/main" id="{9F0ABB36-95A3-4D85-8941-311AB476BDD1}"/>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8">
              <a:extLst>
                <a:ext uri="{FF2B5EF4-FFF2-40B4-BE49-F238E27FC236}">
                  <a16:creationId xmlns:a16="http://schemas.microsoft.com/office/drawing/2014/main" id="{B3FE97F9-3A07-434A-A4F6-7DEF247FE969}"/>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9">
              <a:extLst>
                <a:ext uri="{FF2B5EF4-FFF2-40B4-BE49-F238E27FC236}">
                  <a16:creationId xmlns:a16="http://schemas.microsoft.com/office/drawing/2014/main" id="{B71EB2E4-4656-467E-833A-4A64F0F48A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0">
              <a:extLst>
                <a:ext uri="{FF2B5EF4-FFF2-40B4-BE49-F238E27FC236}">
                  <a16:creationId xmlns:a16="http://schemas.microsoft.com/office/drawing/2014/main" id="{F9ACA63D-3D80-4FB0-BC5D-48EA7A8D496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1">
              <a:extLst>
                <a:ext uri="{FF2B5EF4-FFF2-40B4-BE49-F238E27FC236}">
                  <a16:creationId xmlns:a16="http://schemas.microsoft.com/office/drawing/2014/main" id="{A00EEAB7-5B64-4726-9072-3C7ED8C76D58}"/>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2">
              <a:extLst>
                <a:ext uri="{FF2B5EF4-FFF2-40B4-BE49-F238E27FC236}">
                  <a16:creationId xmlns:a16="http://schemas.microsoft.com/office/drawing/2014/main" id="{4A88FDA3-850D-413A-ABFA-2EF1F901147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3">
              <a:extLst>
                <a:ext uri="{FF2B5EF4-FFF2-40B4-BE49-F238E27FC236}">
                  <a16:creationId xmlns:a16="http://schemas.microsoft.com/office/drawing/2014/main" id="{7FD144D2-3CB9-4543-937B-661846568BA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4">
              <a:extLst>
                <a:ext uri="{FF2B5EF4-FFF2-40B4-BE49-F238E27FC236}">
                  <a16:creationId xmlns:a16="http://schemas.microsoft.com/office/drawing/2014/main" id="{301E9317-0014-41A7-B7F5-D1E25C895C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5">
              <a:extLst>
                <a:ext uri="{FF2B5EF4-FFF2-40B4-BE49-F238E27FC236}">
                  <a16:creationId xmlns:a16="http://schemas.microsoft.com/office/drawing/2014/main" id="{EAA3293E-D376-4636-B020-E6AFD7A50BB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6">
              <a:extLst>
                <a:ext uri="{FF2B5EF4-FFF2-40B4-BE49-F238E27FC236}">
                  <a16:creationId xmlns:a16="http://schemas.microsoft.com/office/drawing/2014/main" id="{4E4649AE-F4F4-4CB5-AD2E-A4A940EB8EC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7">
              <a:extLst>
                <a:ext uri="{FF2B5EF4-FFF2-40B4-BE49-F238E27FC236}">
                  <a16:creationId xmlns:a16="http://schemas.microsoft.com/office/drawing/2014/main" id="{21B333DA-AE9B-49CE-BFA2-44B0E59AF4C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8">
              <a:extLst>
                <a:ext uri="{FF2B5EF4-FFF2-40B4-BE49-F238E27FC236}">
                  <a16:creationId xmlns:a16="http://schemas.microsoft.com/office/drawing/2014/main" id="{CCF7B559-804E-46C3-937A-3266295AB5F4}"/>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9">
              <a:extLst>
                <a:ext uri="{FF2B5EF4-FFF2-40B4-BE49-F238E27FC236}">
                  <a16:creationId xmlns:a16="http://schemas.microsoft.com/office/drawing/2014/main" id="{8CD74D1B-7C40-4B78-B662-E4BDB8DD421E}"/>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0">
              <a:extLst>
                <a:ext uri="{FF2B5EF4-FFF2-40B4-BE49-F238E27FC236}">
                  <a16:creationId xmlns:a16="http://schemas.microsoft.com/office/drawing/2014/main" id="{C1176A12-D252-472F-87E7-04485C1A00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Rectangle 21">
              <a:extLst>
                <a:ext uri="{FF2B5EF4-FFF2-40B4-BE49-F238E27FC236}">
                  <a16:creationId xmlns:a16="http://schemas.microsoft.com/office/drawing/2014/main" id="{71A72D4E-4793-4D86-A157-AAFB4AC453F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2">
              <a:extLst>
                <a:ext uri="{FF2B5EF4-FFF2-40B4-BE49-F238E27FC236}">
                  <a16:creationId xmlns:a16="http://schemas.microsoft.com/office/drawing/2014/main" id="{22BC35FB-A781-45BE-9548-F6DA0120B9A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3">
              <a:extLst>
                <a:ext uri="{FF2B5EF4-FFF2-40B4-BE49-F238E27FC236}">
                  <a16:creationId xmlns:a16="http://schemas.microsoft.com/office/drawing/2014/main" id="{961D8F91-F1E1-43E7-83F1-38F465156F63}"/>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4">
              <a:extLst>
                <a:ext uri="{FF2B5EF4-FFF2-40B4-BE49-F238E27FC236}">
                  <a16:creationId xmlns:a16="http://schemas.microsoft.com/office/drawing/2014/main" id="{5782C80B-3098-4D44-9A8E-FB0B589907D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5">
              <a:extLst>
                <a:ext uri="{FF2B5EF4-FFF2-40B4-BE49-F238E27FC236}">
                  <a16:creationId xmlns:a16="http://schemas.microsoft.com/office/drawing/2014/main" id="{C47EBAB6-B271-43DE-AC38-AB0D877352C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6">
              <a:extLst>
                <a:ext uri="{FF2B5EF4-FFF2-40B4-BE49-F238E27FC236}">
                  <a16:creationId xmlns:a16="http://schemas.microsoft.com/office/drawing/2014/main" id="{C09CA126-4E09-4ED6-ACBF-04E307FA529F}"/>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7">
              <a:extLst>
                <a:ext uri="{FF2B5EF4-FFF2-40B4-BE49-F238E27FC236}">
                  <a16:creationId xmlns:a16="http://schemas.microsoft.com/office/drawing/2014/main" id="{72432ABE-FE8F-4914-BB94-8F80C93C688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8">
              <a:extLst>
                <a:ext uri="{FF2B5EF4-FFF2-40B4-BE49-F238E27FC236}">
                  <a16:creationId xmlns:a16="http://schemas.microsoft.com/office/drawing/2014/main" id="{4811583E-6740-4B0D-81C3-E4A005FA4E9A}"/>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9">
              <a:extLst>
                <a:ext uri="{FF2B5EF4-FFF2-40B4-BE49-F238E27FC236}">
                  <a16:creationId xmlns:a16="http://schemas.microsoft.com/office/drawing/2014/main" id="{9A92A628-7626-4E22-838A-455A63D4A4BB}"/>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0">
              <a:extLst>
                <a:ext uri="{FF2B5EF4-FFF2-40B4-BE49-F238E27FC236}">
                  <a16:creationId xmlns:a16="http://schemas.microsoft.com/office/drawing/2014/main" id="{359A021D-294B-48FE-BBA8-DC60686617F4}"/>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1">
              <a:extLst>
                <a:ext uri="{FF2B5EF4-FFF2-40B4-BE49-F238E27FC236}">
                  <a16:creationId xmlns:a16="http://schemas.microsoft.com/office/drawing/2014/main" id="{D5129D3B-69EB-411C-A96D-78C5AEC0274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2">
              <a:extLst>
                <a:ext uri="{FF2B5EF4-FFF2-40B4-BE49-F238E27FC236}">
                  <a16:creationId xmlns:a16="http://schemas.microsoft.com/office/drawing/2014/main" id="{FAA50292-C065-4870-B9F6-5A70EAFC5F1B}"/>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4">
              <a:extLst>
                <a:ext uri="{FF2B5EF4-FFF2-40B4-BE49-F238E27FC236}">
                  <a16:creationId xmlns:a16="http://schemas.microsoft.com/office/drawing/2014/main" id="{EDB28776-DFAF-4317-8E31-7465A8532F71}"/>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5">
              <a:extLst>
                <a:ext uri="{FF2B5EF4-FFF2-40B4-BE49-F238E27FC236}">
                  <a16:creationId xmlns:a16="http://schemas.microsoft.com/office/drawing/2014/main" id="{0D4F4FAD-34F6-4B33-90FD-3AA8A4C620A5}"/>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6">
              <a:extLst>
                <a:ext uri="{FF2B5EF4-FFF2-40B4-BE49-F238E27FC236}">
                  <a16:creationId xmlns:a16="http://schemas.microsoft.com/office/drawing/2014/main" id="{F415380B-3397-421D-A933-CC89DC3324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7">
              <a:extLst>
                <a:ext uri="{FF2B5EF4-FFF2-40B4-BE49-F238E27FC236}">
                  <a16:creationId xmlns:a16="http://schemas.microsoft.com/office/drawing/2014/main" id="{04A45E08-7BA3-4257-BE0C-4373143925D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8">
              <a:extLst>
                <a:ext uri="{FF2B5EF4-FFF2-40B4-BE49-F238E27FC236}">
                  <a16:creationId xmlns:a16="http://schemas.microsoft.com/office/drawing/2014/main" id="{5810F18A-69A4-4CCB-A80B-545A1647F17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9">
              <a:extLst>
                <a:ext uri="{FF2B5EF4-FFF2-40B4-BE49-F238E27FC236}">
                  <a16:creationId xmlns:a16="http://schemas.microsoft.com/office/drawing/2014/main" id="{D5B10652-0D5C-4749-ADAF-584434AD908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0">
              <a:extLst>
                <a:ext uri="{FF2B5EF4-FFF2-40B4-BE49-F238E27FC236}">
                  <a16:creationId xmlns:a16="http://schemas.microsoft.com/office/drawing/2014/main" id="{205F75DD-D082-4E55-8BB3-19E49B5251D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1">
              <a:extLst>
                <a:ext uri="{FF2B5EF4-FFF2-40B4-BE49-F238E27FC236}">
                  <a16:creationId xmlns:a16="http://schemas.microsoft.com/office/drawing/2014/main" id="{14685064-B733-4696-B051-D4116CDA96D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2">
              <a:extLst>
                <a:ext uri="{FF2B5EF4-FFF2-40B4-BE49-F238E27FC236}">
                  <a16:creationId xmlns:a16="http://schemas.microsoft.com/office/drawing/2014/main" id="{3B55D23F-1F2C-4A4A-8B6B-955FAAB14E2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3">
              <a:extLst>
                <a:ext uri="{FF2B5EF4-FFF2-40B4-BE49-F238E27FC236}">
                  <a16:creationId xmlns:a16="http://schemas.microsoft.com/office/drawing/2014/main" id="{C704E5CC-CB7C-43D0-8DB9-71040BCB5C02}"/>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4">
              <a:extLst>
                <a:ext uri="{FF2B5EF4-FFF2-40B4-BE49-F238E27FC236}">
                  <a16:creationId xmlns:a16="http://schemas.microsoft.com/office/drawing/2014/main" id="{963668B1-3688-4C6C-8482-4417104F4A35}"/>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5">
              <a:extLst>
                <a:ext uri="{FF2B5EF4-FFF2-40B4-BE49-F238E27FC236}">
                  <a16:creationId xmlns:a16="http://schemas.microsoft.com/office/drawing/2014/main" id="{D4A020E5-02D2-4181-8906-637100F8E21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6">
              <a:extLst>
                <a:ext uri="{FF2B5EF4-FFF2-40B4-BE49-F238E27FC236}">
                  <a16:creationId xmlns:a16="http://schemas.microsoft.com/office/drawing/2014/main" id="{EEF6D800-C28A-417D-909E-BE8B898935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7">
              <a:extLst>
                <a:ext uri="{FF2B5EF4-FFF2-40B4-BE49-F238E27FC236}">
                  <a16:creationId xmlns:a16="http://schemas.microsoft.com/office/drawing/2014/main" id="{2CBB1D9B-4CBF-4D1F-9D2D-F9A8103B133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8">
              <a:extLst>
                <a:ext uri="{FF2B5EF4-FFF2-40B4-BE49-F238E27FC236}">
                  <a16:creationId xmlns:a16="http://schemas.microsoft.com/office/drawing/2014/main" id="{31DCA20D-D989-4508-87E5-763ABB09316D}"/>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9">
              <a:extLst>
                <a:ext uri="{FF2B5EF4-FFF2-40B4-BE49-F238E27FC236}">
                  <a16:creationId xmlns:a16="http://schemas.microsoft.com/office/drawing/2014/main" id="{2DF49CB4-CD9B-4FF0-8C5A-9FE77F8DF6F4}"/>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0">
              <a:extLst>
                <a:ext uri="{FF2B5EF4-FFF2-40B4-BE49-F238E27FC236}">
                  <a16:creationId xmlns:a16="http://schemas.microsoft.com/office/drawing/2014/main" id="{2F69E0CB-5F1F-4941-9066-AD1B81BD9C5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1">
              <a:extLst>
                <a:ext uri="{FF2B5EF4-FFF2-40B4-BE49-F238E27FC236}">
                  <a16:creationId xmlns:a16="http://schemas.microsoft.com/office/drawing/2014/main" id="{2C48C0F0-CB08-41BE-8450-F0AE5CDDA14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2">
              <a:extLst>
                <a:ext uri="{FF2B5EF4-FFF2-40B4-BE49-F238E27FC236}">
                  <a16:creationId xmlns:a16="http://schemas.microsoft.com/office/drawing/2014/main" id="{7BD0968C-BFDF-42BE-81D4-1C25C0788E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3">
              <a:extLst>
                <a:ext uri="{FF2B5EF4-FFF2-40B4-BE49-F238E27FC236}">
                  <a16:creationId xmlns:a16="http://schemas.microsoft.com/office/drawing/2014/main" id="{179D3057-57DD-40CC-994B-9C060E48C1E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4">
              <a:extLst>
                <a:ext uri="{FF2B5EF4-FFF2-40B4-BE49-F238E27FC236}">
                  <a16:creationId xmlns:a16="http://schemas.microsoft.com/office/drawing/2014/main" id="{93E51C96-8EDC-4413-AFB8-2841880815C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5">
              <a:extLst>
                <a:ext uri="{FF2B5EF4-FFF2-40B4-BE49-F238E27FC236}">
                  <a16:creationId xmlns:a16="http://schemas.microsoft.com/office/drawing/2014/main" id="{26B89543-C793-47E4-8A16-0FB316C3841D}"/>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6">
              <a:extLst>
                <a:ext uri="{FF2B5EF4-FFF2-40B4-BE49-F238E27FC236}">
                  <a16:creationId xmlns:a16="http://schemas.microsoft.com/office/drawing/2014/main" id="{89442748-4507-4BF4-B0AA-4CC8E4E0D4D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7">
              <a:extLst>
                <a:ext uri="{FF2B5EF4-FFF2-40B4-BE49-F238E27FC236}">
                  <a16:creationId xmlns:a16="http://schemas.microsoft.com/office/drawing/2014/main" id="{F3CECE76-B579-43B2-9709-EB443A84108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8">
              <a:extLst>
                <a:ext uri="{FF2B5EF4-FFF2-40B4-BE49-F238E27FC236}">
                  <a16:creationId xmlns:a16="http://schemas.microsoft.com/office/drawing/2014/main" id="{03F1F8C1-C41D-4504-BDB0-833F17C08B09}"/>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9">
              <a:extLst>
                <a:ext uri="{FF2B5EF4-FFF2-40B4-BE49-F238E27FC236}">
                  <a16:creationId xmlns:a16="http://schemas.microsoft.com/office/drawing/2014/main" id="{8F899D25-5266-4ECF-A7BB-EAA2AE520A7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60">
              <a:extLst>
                <a:ext uri="{FF2B5EF4-FFF2-40B4-BE49-F238E27FC236}">
                  <a16:creationId xmlns:a16="http://schemas.microsoft.com/office/drawing/2014/main" id="{60B7E294-D219-43A1-945B-89B05BC70D2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1">
              <a:extLst>
                <a:ext uri="{FF2B5EF4-FFF2-40B4-BE49-F238E27FC236}">
                  <a16:creationId xmlns:a16="http://schemas.microsoft.com/office/drawing/2014/main" id="{3F8AC8EA-B7F7-46F5-B289-ACCD16BF476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2">
              <a:extLst>
                <a:ext uri="{FF2B5EF4-FFF2-40B4-BE49-F238E27FC236}">
                  <a16:creationId xmlns:a16="http://schemas.microsoft.com/office/drawing/2014/main" id="{5BBFA70C-DEF9-4C11-AE70-67E9640DA1A0}"/>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554535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438704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68" name="Freeform: Shape 67">
            <a:extLst>
              <a:ext uri="{FF2B5EF4-FFF2-40B4-BE49-F238E27FC236}">
                <a16:creationId xmlns:a16="http://schemas.microsoft.com/office/drawing/2014/main" id="{48425825-A952-45CA-A2C1-3B5A3A7682C8}"/>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1" name="Text Placeholder 140">
            <a:extLst>
              <a:ext uri="{FF2B5EF4-FFF2-40B4-BE49-F238E27FC236}">
                <a16:creationId xmlns:a16="http://schemas.microsoft.com/office/drawing/2014/main" id="{E27288F6-FEA5-48A9-9397-E63BF87F9BE7}"/>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192" name="Text Placeholder 135">
            <a:extLst>
              <a:ext uri="{FF2B5EF4-FFF2-40B4-BE49-F238E27FC236}">
                <a16:creationId xmlns:a16="http://schemas.microsoft.com/office/drawing/2014/main" id="{2540F8E3-85F6-41D1-8A3D-3708AF405E4E}"/>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193" name="Group 4">
            <a:extLst>
              <a:ext uri="{FF2B5EF4-FFF2-40B4-BE49-F238E27FC236}">
                <a16:creationId xmlns:a16="http://schemas.microsoft.com/office/drawing/2014/main" id="{C366238A-1481-44FD-8CFE-A8A1D4C0527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A16A82FE-1A85-4E2F-BEA2-BC264BD33EB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DF9B033A-9114-4AA7-8827-864CD90546DD}"/>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9AEE0D06-1B58-4826-87BA-28E0A1E3D2F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A458CB27-72D4-440B-9DA2-6AA0890ECD4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7DF7DBB3-472B-4B18-8648-11E24D5A8942}"/>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B73FBB93-0CD8-475D-A042-DD589E2CF91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42F6B194-8439-460C-80D6-AA2DF8B63FB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11E4091C-A776-400D-85BF-386C4C917CD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CADAE96-ACC9-4990-B3EC-C1288C248C3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B8D1ED5-EEF6-49E2-90EF-96454B890DB3}"/>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9E74BCE-193F-4901-94DE-24E595D5B2A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FD9C17F2-E82C-4FF5-80AC-D462B98224B7}"/>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FCC21753-6C7B-4349-8CFA-A26A50A444B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B09C1CE8-CC1F-4282-9567-7ED675655B3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3B412C14-125A-4D03-A2E4-8C0C57AACF8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F70A6B8-A406-4E65-B434-D3FDF7A127B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FF5A4F55-58B9-4F7D-8511-C8D6017736B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799B41E4-11D5-47EA-A49D-22EE55E413E3}"/>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EB513207-39EE-4600-9A16-56DFDE01E49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BA5EAD27-683D-443D-85C4-44D29B393FB2}"/>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EFB1EAB7-633F-4E47-891D-4EAE8E2D48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458D94FD-539E-4EA0-8DA1-5DB8775CB9B0}"/>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137F48D-1B48-4810-94A3-54919670CEF5}"/>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5760EF8A-7A4B-48E9-A642-D98D4BABEC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3372B8C-BFAC-408F-AA26-E97E364CFAC6}"/>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4B89C016-19B1-4E5C-B7C9-8DF21A35EF6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BF0B9495-137A-48C2-BC13-B1B8DA81781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7097B3A8-D1EB-4F4A-868B-9CFEB69C1000}"/>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99214517-A98B-4938-919A-8AB2DB569C6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7C0C3D95-28F0-4D4D-9417-68BC68B44796}"/>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57C18F99-2D26-4739-94EF-9B5207BC5812}"/>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819415D0-A8C8-470F-8F9F-D9A0267B9C4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DA8E6AB4-433E-4E0B-AD1D-B77749F33AE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23E9FF04-BEC6-48D8-AF37-4357105514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CD4ECD4A-14F8-4DFA-B823-16661D725B6B}"/>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7A31D357-C630-4CD7-8E30-E27827B687F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9E9ED8B2-F2A3-4BD1-B2B6-EAD0CA373B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7DF40837-FDD7-421A-A1D9-8B505B8E187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E499D836-6725-44CA-A801-245CFAC4D44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CEA134F4-1E32-4A75-8F0F-BE767AD3AB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68887BDE-C750-43A2-AC89-5E5E0187D0F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AF3CF02-C13E-4F58-AE42-D2F0116AA8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4C9E02A0-EFB6-4F8C-A7C4-C6AE5FFE6CC2}"/>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0F6399C8-85AB-435C-97F6-10437B2ADD6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6BDDF307-0681-4320-89E4-8527D07ED453}"/>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BF63E8AB-B201-4E5E-9F4A-0F9E2DDEDB15}"/>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66F20773-0718-4FDE-8B1A-B831EFF31B3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7E4AF9AB-36EC-43BA-89F5-F2FFE24FE40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ABC84380-5BE8-4129-988C-D2142E3C188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462A1374-412D-43DD-93AD-23F1F3EDFF0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5BF29BA-F669-490B-8CA4-2F1DED1A32B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FDF6BDCE-AEBD-4B3A-9BCA-148A1CA16E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FC4107ED-4D49-48B5-BB7B-4FC3130ABB30}"/>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31AD2016-07A6-4692-958B-279DEE1D8CF0}"/>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A30F9EC3-B34A-46AF-9A95-DB2FF6F5106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5595DEF-B7CF-4822-87C8-2456748A609B}"/>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B0B6565-CE58-4C06-84C9-66C2AF9E4A24}"/>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7A593FB4-6D84-4D7E-9C5F-F7C5A99797B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8475225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438704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68" name="Freeform: Shape 67">
            <a:extLst>
              <a:ext uri="{FF2B5EF4-FFF2-40B4-BE49-F238E27FC236}">
                <a16:creationId xmlns:a16="http://schemas.microsoft.com/office/drawing/2014/main" id="{5EA9DB1B-8CB0-4378-A53C-32E64EAAD125}"/>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67" name="Text Placeholder 140">
            <a:extLst>
              <a:ext uri="{FF2B5EF4-FFF2-40B4-BE49-F238E27FC236}">
                <a16:creationId xmlns:a16="http://schemas.microsoft.com/office/drawing/2014/main" id="{2FB12A17-A4AD-40AD-A8A2-2F1F24F19282}"/>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69" name="Text Placeholder 135">
            <a:extLst>
              <a:ext uri="{FF2B5EF4-FFF2-40B4-BE49-F238E27FC236}">
                <a16:creationId xmlns:a16="http://schemas.microsoft.com/office/drawing/2014/main" id="{7EBDF707-7652-4E10-801E-3F9BED873B29}"/>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grpSp>
        <p:nvGrpSpPr>
          <p:cNvPr id="191" name="Group 4">
            <a:extLst>
              <a:ext uri="{FF2B5EF4-FFF2-40B4-BE49-F238E27FC236}">
                <a16:creationId xmlns:a16="http://schemas.microsoft.com/office/drawing/2014/main" id="{5DFAC49E-5048-4C0B-88AF-DD341BCA55FC}"/>
              </a:ext>
            </a:extLst>
          </p:cNvPr>
          <p:cNvGrpSpPr>
            <a:grpSpLocks noChangeAspect="1"/>
          </p:cNvGrpSpPr>
          <p:nvPr userDrawn="1"/>
        </p:nvGrpSpPr>
        <p:grpSpPr bwMode="auto">
          <a:xfrm>
            <a:off x="607255" y="616633"/>
            <a:ext cx="1440000" cy="1443689"/>
            <a:chOff x="2864" y="1181"/>
            <a:chExt cx="1952" cy="1957"/>
          </a:xfrm>
        </p:grpSpPr>
        <p:sp>
          <p:nvSpPr>
            <p:cNvPr id="192" name="AutoShape 3">
              <a:extLst>
                <a:ext uri="{FF2B5EF4-FFF2-40B4-BE49-F238E27FC236}">
                  <a16:creationId xmlns:a16="http://schemas.microsoft.com/office/drawing/2014/main" id="{36938D2C-A88E-45C1-9F08-0E3E62A8CA09}"/>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Rectangle 5">
              <a:extLst>
                <a:ext uri="{FF2B5EF4-FFF2-40B4-BE49-F238E27FC236}">
                  <a16:creationId xmlns:a16="http://schemas.microsoft.com/office/drawing/2014/main" id="{490436ED-FCB6-419C-962E-33912A42EB9B}"/>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6">
              <a:extLst>
                <a:ext uri="{FF2B5EF4-FFF2-40B4-BE49-F238E27FC236}">
                  <a16:creationId xmlns:a16="http://schemas.microsoft.com/office/drawing/2014/main" id="{F15878F4-9F1F-432C-A2EF-CB4605D1ED8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7">
              <a:extLst>
                <a:ext uri="{FF2B5EF4-FFF2-40B4-BE49-F238E27FC236}">
                  <a16:creationId xmlns:a16="http://schemas.microsoft.com/office/drawing/2014/main" id="{E256C9E3-C069-4FAA-851D-5BAEEB95174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8">
              <a:extLst>
                <a:ext uri="{FF2B5EF4-FFF2-40B4-BE49-F238E27FC236}">
                  <a16:creationId xmlns:a16="http://schemas.microsoft.com/office/drawing/2014/main" id="{4BFC8DFA-AB97-4085-B99D-B18B9D197F7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9">
              <a:extLst>
                <a:ext uri="{FF2B5EF4-FFF2-40B4-BE49-F238E27FC236}">
                  <a16:creationId xmlns:a16="http://schemas.microsoft.com/office/drawing/2014/main" id="{78F3C667-0955-4F9A-B5D0-847ED332E9F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0">
              <a:extLst>
                <a:ext uri="{FF2B5EF4-FFF2-40B4-BE49-F238E27FC236}">
                  <a16:creationId xmlns:a16="http://schemas.microsoft.com/office/drawing/2014/main" id="{A9A1468F-693C-4929-B8E6-2BF1446EE8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1">
              <a:extLst>
                <a:ext uri="{FF2B5EF4-FFF2-40B4-BE49-F238E27FC236}">
                  <a16:creationId xmlns:a16="http://schemas.microsoft.com/office/drawing/2014/main" id="{178C2234-E03F-416A-A115-2FACCCF4BF2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2">
              <a:extLst>
                <a:ext uri="{FF2B5EF4-FFF2-40B4-BE49-F238E27FC236}">
                  <a16:creationId xmlns:a16="http://schemas.microsoft.com/office/drawing/2014/main" id="{DE406D96-5039-41A1-91DD-04F0628AB699}"/>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3">
              <a:extLst>
                <a:ext uri="{FF2B5EF4-FFF2-40B4-BE49-F238E27FC236}">
                  <a16:creationId xmlns:a16="http://schemas.microsoft.com/office/drawing/2014/main" id="{51F8B561-ECA2-4E88-ACA2-5792D3DCFEA2}"/>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4">
              <a:extLst>
                <a:ext uri="{FF2B5EF4-FFF2-40B4-BE49-F238E27FC236}">
                  <a16:creationId xmlns:a16="http://schemas.microsoft.com/office/drawing/2014/main" id="{DEFCC964-DAFD-4E8D-8C43-2A23F5E6D27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5">
              <a:extLst>
                <a:ext uri="{FF2B5EF4-FFF2-40B4-BE49-F238E27FC236}">
                  <a16:creationId xmlns:a16="http://schemas.microsoft.com/office/drawing/2014/main" id="{05E8167C-AA9B-4896-80A6-1FC6786FCF6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6">
              <a:extLst>
                <a:ext uri="{FF2B5EF4-FFF2-40B4-BE49-F238E27FC236}">
                  <a16:creationId xmlns:a16="http://schemas.microsoft.com/office/drawing/2014/main" id="{D03D6B3D-0318-40D3-A176-5910C6690A63}"/>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7">
              <a:extLst>
                <a:ext uri="{FF2B5EF4-FFF2-40B4-BE49-F238E27FC236}">
                  <a16:creationId xmlns:a16="http://schemas.microsoft.com/office/drawing/2014/main" id="{AACF9537-1DEF-403C-97A0-EE4B45B7EEF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8">
              <a:extLst>
                <a:ext uri="{FF2B5EF4-FFF2-40B4-BE49-F238E27FC236}">
                  <a16:creationId xmlns:a16="http://schemas.microsoft.com/office/drawing/2014/main" id="{89A45424-E1B7-49D7-975E-8306520851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9">
              <a:extLst>
                <a:ext uri="{FF2B5EF4-FFF2-40B4-BE49-F238E27FC236}">
                  <a16:creationId xmlns:a16="http://schemas.microsoft.com/office/drawing/2014/main" id="{3018281A-C7ED-4ADD-A578-28052AF36B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0">
              <a:extLst>
                <a:ext uri="{FF2B5EF4-FFF2-40B4-BE49-F238E27FC236}">
                  <a16:creationId xmlns:a16="http://schemas.microsoft.com/office/drawing/2014/main" id="{B6FEFCD4-D727-4144-8977-D39469A2969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Rectangle 21">
              <a:extLst>
                <a:ext uri="{FF2B5EF4-FFF2-40B4-BE49-F238E27FC236}">
                  <a16:creationId xmlns:a16="http://schemas.microsoft.com/office/drawing/2014/main" id="{ED2FA614-E2EF-45AB-BE32-D8B4A8AF4C0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2">
              <a:extLst>
                <a:ext uri="{FF2B5EF4-FFF2-40B4-BE49-F238E27FC236}">
                  <a16:creationId xmlns:a16="http://schemas.microsoft.com/office/drawing/2014/main" id="{43F923DF-6857-4DC0-A4F5-4530BAA97718}"/>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23">
              <a:extLst>
                <a:ext uri="{FF2B5EF4-FFF2-40B4-BE49-F238E27FC236}">
                  <a16:creationId xmlns:a16="http://schemas.microsoft.com/office/drawing/2014/main" id="{71885505-8C6D-4564-ADBA-0D303ACAA0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4">
              <a:extLst>
                <a:ext uri="{FF2B5EF4-FFF2-40B4-BE49-F238E27FC236}">
                  <a16:creationId xmlns:a16="http://schemas.microsoft.com/office/drawing/2014/main" id="{491016D9-826E-47A6-92EB-A1F45352810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5">
              <a:extLst>
                <a:ext uri="{FF2B5EF4-FFF2-40B4-BE49-F238E27FC236}">
                  <a16:creationId xmlns:a16="http://schemas.microsoft.com/office/drawing/2014/main" id="{0A17652A-ED27-481A-9B1A-CD4CCC0C106A}"/>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6">
              <a:extLst>
                <a:ext uri="{FF2B5EF4-FFF2-40B4-BE49-F238E27FC236}">
                  <a16:creationId xmlns:a16="http://schemas.microsoft.com/office/drawing/2014/main" id="{9D3E490E-085C-4E41-B756-C18B8144B65E}"/>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7">
              <a:extLst>
                <a:ext uri="{FF2B5EF4-FFF2-40B4-BE49-F238E27FC236}">
                  <a16:creationId xmlns:a16="http://schemas.microsoft.com/office/drawing/2014/main" id="{3C668612-58DA-49A9-B050-F4280AEFF5E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8">
              <a:extLst>
                <a:ext uri="{FF2B5EF4-FFF2-40B4-BE49-F238E27FC236}">
                  <a16:creationId xmlns:a16="http://schemas.microsoft.com/office/drawing/2014/main" id="{362F009E-7AC0-4A6B-BD98-F4600509410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9">
              <a:extLst>
                <a:ext uri="{FF2B5EF4-FFF2-40B4-BE49-F238E27FC236}">
                  <a16:creationId xmlns:a16="http://schemas.microsoft.com/office/drawing/2014/main" id="{D69EBE05-8C44-4D39-8C8D-8387013579D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0">
              <a:extLst>
                <a:ext uri="{FF2B5EF4-FFF2-40B4-BE49-F238E27FC236}">
                  <a16:creationId xmlns:a16="http://schemas.microsoft.com/office/drawing/2014/main" id="{1D2F7F1A-62EF-4C8E-8220-7FB75F92C70B}"/>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1">
              <a:extLst>
                <a:ext uri="{FF2B5EF4-FFF2-40B4-BE49-F238E27FC236}">
                  <a16:creationId xmlns:a16="http://schemas.microsoft.com/office/drawing/2014/main" id="{C3C5A647-215D-4345-B2A6-AEEAD36D1321}"/>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2">
              <a:extLst>
                <a:ext uri="{FF2B5EF4-FFF2-40B4-BE49-F238E27FC236}">
                  <a16:creationId xmlns:a16="http://schemas.microsoft.com/office/drawing/2014/main" id="{30CBB252-BDD8-4B2B-A205-6934B2C259DB}"/>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4">
              <a:extLst>
                <a:ext uri="{FF2B5EF4-FFF2-40B4-BE49-F238E27FC236}">
                  <a16:creationId xmlns:a16="http://schemas.microsoft.com/office/drawing/2014/main" id="{C55DAC15-5E94-4BC5-B239-99503C31B2C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5">
              <a:extLst>
                <a:ext uri="{FF2B5EF4-FFF2-40B4-BE49-F238E27FC236}">
                  <a16:creationId xmlns:a16="http://schemas.microsoft.com/office/drawing/2014/main" id="{EF4C43B0-7AFE-41E2-A0F8-71618456C33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6">
              <a:extLst>
                <a:ext uri="{FF2B5EF4-FFF2-40B4-BE49-F238E27FC236}">
                  <a16:creationId xmlns:a16="http://schemas.microsoft.com/office/drawing/2014/main" id="{DFC61C10-2D0A-468C-AC29-A8107CC12AE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7">
              <a:extLst>
                <a:ext uri="{FF2B5EF4-FFF2-40B4-BE49-F238E27FC236}">
                  <a16:creationId xmlns:a16="http://schemas.microsoft.com/office/drawing/2014/main" id="{F4EBCAA3-D3E2-440A-9BB9-5D7EFD2C0A1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8">
              <a:extLst>
                <a:ext uri="{FF2B5EF4-FFF2-40B4-BE49-F238E27FC236}">
                  <a16:creationId xmlns:a16="http://schemas.microsoft.com/office/drawing/2014/main" id="{2E530F90-6C4C-4FF6-8D61-347E9001D88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9">
              <a:extLst>
                <a:ext uri="{FF2B5EF4-FFF2-40B4-BE49-F238E27FC236}">
                  <a16:creationId xmlns:a16="http://schemas.microsoft.com/office/drawing/2014/main" id="{1BE986B7-6BE0-49D2-B735-6F508A4D4ED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0">
              <a:extLst>
                <a:ext uri="{FF2B5EF4-FFF2-40B4-BE49-F238E27FC236}">
                  <a16:creationId xmlns:a16="http://schemas.microsoft.com/office/drawing/2014/main" id="{9BAECD90-2921-4FA6-A449-20B03FE2E6F8}"/>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1">
              <a:extLst>
                <a:ext uri="{FF2B5EF4-FFF2-40B4-BE49-F238E27FC236}">
                  <a16:creationId xmlns:a16="http://schemas.microsoft.com/office/drawing/2014/main" id="{06BB6C51-8223-40E7-86E2-0E17BA722C9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2">
              <a:extLst>
                <a:ext uri="{FF2B5EF4-FFF2-40B4-BE49-F238E27FC236}">
                  <a16:creationId xmlns:a16="http://schemas.microsoft.com/office/drawing/2014/main" id="{617FC346-219A-46EF-ADA1-A01484D18A9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3">
              <a:extLst>
                <a:ext uri="{FF2B5EF4-FFF2-40B4-BE49-F238E27FC236}">
                  <a16:creationId xmlns:a16="http://schemas.microsoft.com/office/drawing/2014/main" id="{4B2C93D0-88E2-4F1E-A0BD-9419124AF0B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4">
              <a:extLst>
                <a:ext uri="{FF2B5EF4-FFF2-40B4-BE49-F238E27FC236}">
                  <a16:creationId xmlns:a16="http://schemas.microsoft.com/office/drawing/2014/main" id="{626A866A-422E-4AE7-BE15-DE25440B4B3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5">
              <a:extLst>
                <a:ext uri="{FF2B5EF4-FFF2-40B4-BE49-F238E27FC236}">
                  <a16:creationId xmlns:a16="http://schemas.microsoft.com/office/drawing/2014/main" id="{3917AD15-FA98-4CF1-8AA3-CD1CF608346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6">
              <a:extLst>
                <a:ext uri="{FF2B5EF4-FFF2-40B4-BE49-F238E27FC236}">
                  <a16:creationId xmlns:a16="http://schemas.microsoft.com/office/drawing/2014/main" id="{EA5E89F9-D1AF-44DB-A4EA-55EF255B1B1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7">
              <a:extLst>
                <a:ext uri="{FF2B5EF4-FFF2-40B4-BE49-F238E27FC236}">
                  <a16:creationId xmlns:a16="http://schemas.microsoft.com/office/drawing/2014/main" id="{8017F54E-9460-4018-9E55-ADD36BB44760}"/>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8">
              <a:extLst>
                <a:ext uri="{FF2B5EF4-FFF2-40B4-BE49-F238E27FC236}">
                  <a16:creationId xmlns:a16="http://schemas.microsoft.com/office/drawing/2014/main" id="{1F33C3F7-3562-4E41-A975-808C8D50728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9">
              <a:extLst>
                <a:ext uri="{FF2B5EF4-FFF2-40B4-BE49-F238E27FC236}">
                  <a16:creationId xmlns:a16="http://schemas.microsoft.com/office/drawing/2014/main" id="{B7568CF8-3CAC-432B-8B77-DD6163F492E3}"/>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0">
              <a:extLst>
                <a:ext uri="{FF2B5EF4-FFF2-40B4-BE49-F238E27FC236}">
                  <a16:creationId xmlns:a16="http://schemas.microsoft.com/office/drawing/2014/main" id="{261B6066-467E-4458-8CF0-450EFE2B3CF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1">
              <a:extLst>
                <a:ext uri="{FF2B5EF4-FFF2-40B4-BE49-F238E27FC236}">
                  <a16:creationId xmlns:a16="http://schemas.microsoft.com/office/drawing/2014/main" id="{7A62EC13-7EC7-464A-8D6B-9898FC150FF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2">
              <a:extLst>
                <a:ext uri="{FF2B5EF4-FFF2-40B4-BE49-F238E27FC236}">
                  <a16:creationId xmlns:a16="http://schemas.microsoft.com/office/drawing/2014/main" id="{6696FA61-DF02-4421-94D4-144DA138BF9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3">
              <a:extLst>
                <a:ext uri="{FF2B5EF4-FFF2-40B4-BE49-F238E27FC236}">
                  <a16:creationId xmlns:a16="http://schemas.microsoft.com/office/drawing/2014/main" id="{A8EB1E8E-4C9A-4A2B-9D60-7A0B604C95B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4">
              <a:extLst>
                <a:ext uri="{FF2B5EF4-FFF2-40B4-BE49-F238E27FC236}">
                  <a16:creationId xmlns:a16="http://schemas.microsoft.com/office/drawing/2014/main" id="{264CF299-FB2B-4C4C-8B11-42787A5CBD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5">
              <a:extLst>
                <a:ext uri="{FF2B5EF4-FFF2-40B4-BE49-F238E27FC236}">
                  <a16:creationId xmlns:a16="http://schemas.microsoft.com/office/drawing/2014/main" id="{B98A84E3-E85C-4D82-A625-01B73380174A}"/>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6">
              <a:extLst>
                <a:ext uri="{FF2B5EF4-FFF2-40B4-BE49-F238E27FC236}">
                  <a16:creationId xmlns:a16="http://schemas.microsoft.com/office/drawing/2014/main" id="{5A73B91B-166D-41EB-8B65-3AA04EC8277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7">
              <a:extLst>
                <a:ext uri="{FF2B5EF4-FFF2-40B4-BE49-F238E27FC236}">
                  <a16:creationId xmlns:a16="http://schemas.microsoft.com/office/drawing/2014/main" id="{BC52D3C6-16D3-4049-9A08-46580085B79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8">
              <a:extLst>
                <a:ext uri="{FF2B5EF4-FFF2-40B4-BE49-F238E27FC236}">
                  <a16:creationId xmlns:a16="http://schemas.microsoft.com/office/drawing/2014/main" id="{1D95CF2C-E67C-4838-A0BE-6009E09DED0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9">
              <a:extLst>
                <a:ext uri="{FF2B5EF4-FFF2-40B4-BE49-F238E27FC236}">
                  <a16:creationId xmlns:a16="http://schemas.microsoft.com/office/drawing/2014/main" id="{FB978F88-7F4C-4F7C-8B60-98BB8BCFD1B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60">
              <a:extLst>
                <a:ext uri="{FF2B5EF4-FFF2-40B4-BE49-F238E27FC236}">
                  <a16:creationId xmlns:a16="http://schemas.microsoft.com/office/drawing/2014/main" id="{1578AB31-52A0-4AC8-BBBA-DB92538575C2}"/>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61">
              <a:extLst>
                <a:ext uri="{FF2B5EF4-FFF2-40B4-BE49-F238E27FC236}">
                  <a16:creationId xmlns:a16="http://schemas.microsoft.com/office/drawing/2014/main" id="{C0F9BCAA-E8E0-4178-9A74-DBD41DBDB7F3}"/>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2">
              <a:extLst>
                <a:ext uri="{FF2B5EF4-FFF2-40B4-BE49-F238E27FC236}">
                  <a16:creationId xmlns:a16="http://schemas.microsoft.com/office/drawing/2014/main" id="{04C0ABBF-2627-4D3B-9C29-24E2CAFE682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6121405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3/5/20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Title 6">
            <a:extLst>
              <a:ext uri="{FF2B5EF4-FFF2-40B4-BE49-F238E27FC236}">
                <a16:creationId xmlns:a16="http://schemas.microsoft.com/office/drawing/2014/main" id="{A26E8E32-1124-4E28-AE9D-28437271B321}"/>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0970986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3960698"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3/5/20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35306"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8" name="Title 7">
            <a:extLst>
              <a:ext uri="{FF2B5EF4-FFF2-40B4-BE49-F238E27FC236}">
                <a16:creationId xmlns:a16="http://schemas.microsoft.com/office/drawing/2014/main" id="{3AFC1872-F978-40D4-9824-DD6B9FAF2DB1}"/>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29001401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3/5/20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1" y="1532415"/>
            <a:ext cx="8467006" cy="4459190"/>
          </a:xfrm>
        </p:spPr>
        <p:txBody>
          <a:bodyPr numCol="2" spcCol="360000"/>
          <a:lstStyle>
            <a:lvl1pPr>
              <a:defRPr/>
            </a:lvl1pPr>
          </a:lstStyle>
          <a:p>
            <a:pPr lvl="0"/>
            <a:r>
              <a:rPr lang="en-AU" noProof="0"/>
              <a:t>There are five type style levels. To access the type styles, click on the text and press the ‘Increase / Decrease List Level’ buttons in the Paragraph section of the Home ribbon.</a:t>
            </a:r>
          </a:p>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3" name="Title 2">
            <a:extLst>
              <a:ext uri="{FF2B5EF4-FFF2-40B4-BE49-F238E27FC236}">
                <a16:creationId xmlns:a16="http://schemas.microsoft.com/office/drawing/2014/main" id="{FFB3C3AE-ADB2-463F-8A47-2377BFADEC94}"/>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10932491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3/5/20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1" y="1532415"/>
            <a:ext cx="8467006" cy="4459189"/>
          </a:xfrm>
        </p:spPr>
        <p:txBody>
          <a:bodyPr numCol="3" spcCol="360000"/>
          <a:lstStyle/>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3" name="Title 2">
            <a:extLst>
              <a:ext uri="{FF2B5EF4-FFF2-40B4-BE49-F238E27FC236}">
                <a16:creationId xmlns:a16="http://schemas.microsoft.com/office/drawing/2014/main" id="{8CF3F35B-8833-4658-B15B-0BBE6CCB7BFB}"/>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363440542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5100" y="1532415"/>
            <a:ext cx="4657171" cy="501658"/>
          </a:xfrm>
        </p:spPr>
        <p:txBody>
          <a:bodyPr numCol="1" spcCol="360000"/>
          <a:lstStyle>
            <a:lvl1pPr>
              <a:defRPr/>
            </a:lvl1pPr>
          </a:lstStyle>
          <a:p>
            <a:pPr lvl="0"/>
            <a:r>
              <a:rPr lang="en-AU" noProof="0"/>
              <a:t>Click to add subheading</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5196872" y="433468"/>
            <a:ext cx="3513658"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a:p>
        </p:txBody>
      </p:sp>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a:p>
        </p:txBody>
      </p:sp>
      <p:sp>
        <p:nvSpPr>
          <p:cNvPr id="6" name="Media Placeholder 5">
            <a:extLst>
              <a:ext uri="{FF2B5EF4-FFF2-40B4-BE49-F238E27FC236}">
                <a16:creationId xmlns:a16="http://schemas.microsoft.com/office/drawing/2014/main" id="{98932BD7-61AF-420A-BA2C-AD9B8BFD2DBD}"/>
              </a:ext>
            </a:extLst>
          </p:cNvPr>
          <p:cNvSpPr>
            <a:spLocks noGrp="1"/>
          </p:cNvSpPr>
          <p:nvPr>
            <p:ph type="media" sz="quarter" idx="17" hasCustomPrompt="1"/>
          </p:nvPr>
        </p:nvSpPr>
        <p:spPr>
          <a:xfrm>
            <a:off x="433469" y="2124868"/>
            <a:ext cx="4548801" cy="4047639"/>
          </a:xfrm>
          <a:solidFill>
            <a:schemeClr val="bg1">
              <a:lumMod val="85000"/>
            </a:schemeClr>
          </a:solidFill>
        </p:spPr>
        <p:txBody>
          <a:bodyPr/>
          <a:lstStyle>
            <a:lvl1pPr>
              <a:defRPr sz="1600">
                <a:solidFill>
                  <a:schemeClr val="tx1">
                    <a:lumMod val="50000"/>
                    <a:lumOff val="50000"/>
                  </a:schemeClr>
                </a:solidFill>
              </a:defRPr>
            </a:lvl1pPr>
          </a:lstStyle>
          <a:p>
            <a:r>
              <a:rPr lang="en-AU"/>
              <a:t>Click icon to add video </a:t>
            </a:r>
          </a:p>
        </p:txBody>
      </p:sp>
      <p:sp>
        <p:nvSpPr>
          <p:cNvPr id="7" name="Date Placeholder 6">
            <a:extLst>
              <a:ext uri="{FF2B5EF4-FFF2-40B4-BE49-F238E27FC236}">
                <a16:creationId xmlns:a16="http://schemas.microsoft.com/office/drawing/2014/main" id="{CE05E574-CA08-4668-A9B3-DEFFE905F13D}"/>
              </a:ext>
            </a:extLst>
          </p:cNvPr>
          <p:cNvSpPr>
            <a:spLocks noGrp="1"/>
          </p:cNvSpPr>
          <p:nvPr>
            <p:ph type="dt" sz="half" idx="18"/>
          </p:nvPr>
        </p:nvSpPr>
        <p:spPr/>
        <p:txBody>
          <a:bodyPr/>
          <a:lstStyle/>
          <a:p>
            <a:fld id="{15C1EA3C-26E9-4B87-838B-C7B127160328}" type="datetime1">
              <a:rPr lang="en-AU" noProof="0" smtClean="0"/>
              <a:t>3/5/20</a:t>
            </a:fld>
            <a:endParaRPr lang="en-AU" noProof="0"/>
          </a:p>
        </p:txBody>
      </p:sp>
      <p:sp>
        <p:nvSpPr>
          <p:cNvPr id="10" name="Slide Number Placeholder 9">
            <a:extLst>
              <a:ext uri="{FF2B5EF4-FFF2-40B4-BE49-F238E27FC236}">
                <a16:creationId xmlns:a16="http://schemas.microsoft.com/office/drawing/2014/main" id="{E156FD19-D4EB-431D-A80A-C246DECC2F48}"/>
              </a:ext>
            </a:extLst>
          </p:cNvPr>
          <p:cNvSpPr>
            <a:spLocks noGrp="1"/>
          </p:cNvSpPr>
          <p:nvPr>
            <p:ph type="sldNum" sz="quarter" idx="19"/>
          </p:nvPr>
        </p:nvSpPr>
        <p:spPr/>
        <p:txBody>
          <a:bodyPr/>
          <a:lstStyle/>
          <a:p>
            <a:fld id="{DC22DD25-61AE-413C-B4D2-EF2365C9B2E1}" type="slidenum">
              <a:rPr lang="en-AU" noProof="0" smtClean="0"/>
              <a:pPr/>
              <a:t>‹#›</a:t>
            </a:fld>
            <a:endParaRPr lang="en-AU" noProof="0"/>
          </a:p>
        </p:txBody>
      </p:sp>
    </p:spTree>
    <p:extLst>
      <p:ext uri="{BB962C8B-B14F-4D97-AF65-F5344CB8AC3E}">
        <p14:creationId xmlns:p14="http://schemas.microsoft.com/office/powerpoint/2010/main" val="1593922047"/>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a:t>Click to add Identifier</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a:t>    1</a:t>
            </a:r>
          </a:p>
          <a:p>
            <a:pPr lvl="1"/>
            <a:r>
              <a:rPr lang="en-AU" noProof="0"/>
              <a:t>2</a:t>
            </a:r>
          </a:p>
          <a:p>
            <a:pPr lvl="2"/>
            <a:r>
              <a:rPr lang="en-AU" noProof="0"/>
              <a:t>3</a:t>
            </a:r>
          </a:p>
          <a:p>
            <a:pPr lvl="3"/>
            <a:r>
              <a:rPr lang="en-AU" noProof="0"/>
              <a:t>4</a:t>
            </a:r>
          </a:p>
          <a:p>
            <a:pPr lvl="4"/>
            <a:r>
              <a:rPr lang="en-AU" noProof="0"/>
              <a:t>5</a:t>
            </a:r>
          </a:p>
          <a:p>
            <a:pPr lvl="5"/>
            <a:r>
              <a:rPr lang="en-AU" noProof="0"/>
              <a:t>6</a:t>
            </a:r>
          </a:p>
          <a:p>
            <a:pPr lvl="6"/>
            <a:r>
              <a:rPr lang="en-AU" noProof="0"/>
              <a:t>7</a:t>
            </a:r>
          </a:p>
          <a:p>
            <a:pPr lvl="7"/>
            <a:r>
              <a:rPr lang="en-AU" noProof="0"/>
              <a:t>8</a:t>
            </a:r>
          </a:p>
          <a:p>
            <a:pPr lvl="8"/>
            <a:r>
              <a:rPr lang="en-AU" noProof="0"/>
              <a:t>9   </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a:t>Click to add title</a:t>
            </a:r>
          </a:p>
          <a:p>
            <a:pPr lvl="1"/>
            <a:r>
              <a:rPr lang="en-AU" noProof="0"/>
              <a:t>Two</a:t>
            </a:r>
          </a:p>
          <a:p>
            <a:pPr lvl="2"/>
            <a:r>
              <a:rPr lang="en-AU" noProof="0"/>
              <a:t>Three</a:t>
            </a:r>
          </a:p>
          <a:p>
            <a:pPr lvl="8"/>
            <a:r>
              <a:rPr lang="en-AU" noProof="0"/>
              <a:t>four</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a:t>Click central icon to add picture or pattern</a:t>
            </a:r>
          </a:p>
        </p:txBody>
      </p:sp>
      <p:grpSp>
        <p:nvGrpSpPr>
          <p:cNvPr id="133" name="Group 4">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1"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a:p>
        </p:txBody>
      </p:sp>
      <p:sp>
        <p:nvSpPr>
          <p:cNvPr id="2" name="Date Placeholder 1">
            <a:extLst>
              <a:ext uri="{FF2B5EF4-FFF2-40B4-BE49-F238E27FC236}">
                <a16:creationId xmlns:a16="http://schemas.microsoft.com/office/drawing/2014/main" id="{4D7DFD48-D9BF-48B3-A9D7-3C6A3A54274C}"/>
              </a:ext>
            </a:extLst>
          </p:cNvPr>
          <p:cNvSpPr>
            <a:spLocks noGrp="1"/>
          </p:cNvSpPr>
          <p:nvPr>
            <p:ph type="dt" sz="half" idx="17"/>
          </p:nvPr>
        </p:nvSpPr>
        <p:spPr/>
        <p:txBody>
          <a:bodyPr/>
          <a:lstStyle/>
          <a:p>
            <a:fld id="{15C1EA3C-26E9-4B87-838B-C7B127160328}" type="datetime1">
              <a:rPr lang="en-AU" noProof="0" smtClean="0"/>
              <a:t>3/5/20</a:t>
            </a:fld>
            <a:endParaRPr lang="en-AU" noProof="0"/>
          </a:p>
        </p:txBody>
      </p:sp>
      <p:sp>
        <p:nvSpPr>
          <p:cNvPr id="6" name="Slide Number Placeholder 5">
            <a:extLst>
              <a:ext uri="{FF2B5EF4-FFF2-40B4-BE49-F238E27FC236}">
                <a16:creationId xmlns:a16="http://schemas.microsoft.com/office/drawing/2014/main" id="{AD733ED0-B8F5-4C9F-94E0-EB548ED1BCA8}"/>
              </a:ext>
            </a:extLst>
          </p:cNvPr>
          <p:cNvSpPr>
            <a:spLocks noGrp="1"/>
          </p:cNvSpPr>
          <p:nvPr>
            <p:ph type="sldNum" sz="quarter" idx="18"/>
          </p:nvPr>
        </p:nvSpPr>
        <p:spPr/>
        <p:txBody>
          <a:bodyPr/>
          <a:lstStyle/>
          <a:p>
            <a:fld id="{DC22DD25-61AE-413C-B4D2-EF2365C9B2E1}" type="slidenum">
              <a:rPr lang="en-AU" noProof="0" smtClean="0"/>
              <a:pPr/>
              <a:t>‹#›</a:t>
            </a:fld>
            <a:endParaRPr lang="en-AU" noProof="0"/>
          </a:p>
        </p:txBody>
      </p:sp>
      <p:sp>
        <p:nvSpPr>
          <p:cNvPr id="7" name="Title 6">
            <a:extLst>
              <a:ext uri="{FF2B5EF4-FFF2-40B4-BE49-F238E27FC236}">
                <a16:creationId xmlns:a16="http://schemas.microsoft.com/office/drawing/2014/main" id="{DCEED350-32B7-42B0-BB65-38963656CC32}"/>
              </a:ext>
            </a:extLst>
          </p:cNvPr>
          <p:cNvSpPr>
            <a:spLocks noGrp="1"/>
          </p:cNvSpPr>
          <p:nvPr>
            <p:ph type="title"/>
          </p:nvPr>
        </p:nvSpPr>
        <p:spPr>
          <a:xfrm>
            <a:off x="1277357" y="395066"/>
            <a:ext cx="3704913" cy="887360"/>
          </a:xfrm>
        </p:spPr>
        <p:txBody>
          <a:bodyPr/>
          <a:lstStyle/>
          <a:p>
            <a:r>
              <a:rPr lang="en-US"/>
              <a:t>Click to edit Master title style</a:t>
            </a:r>
            <a:endParaRPr lang="en-AU"/>
          </a:p>
        </p:txBody>
      </p:sp>
      <p:sp>
        <p:nvSpPr>
          <p:cNvPr id="10" name="Text Placeholder 7">
            <a:extLst>
              <a:ext uri="{FF2B5EF4-FFF2-40B4-BE49-F238E27FC236}">
                <a16:creationId xmlns:a16="http://schemas.microsoft.com/office/drawing/2014/main" id="{DED11DE4-BDCC-4B04-83DD-F89984710137}"/>
              </a:ext>
            </a:extLst>
          </p:cNvPr>
          <p:cNvSpPr>
            <a:spLocks noGrp="1"/>
          </p:cNvSpPr>
          <p:nvPr>
            <p:ph type="body" sz="quarter" idx="13"/>
          </p:nvPr>
        </p:nvSpPr>
        <p:spPr>
          <a:xfrm>
            <a:off x="326571" y="1532415"/>
            <a:ext cx="4655699" cy="4459189"/>
          </a:xfrm>
        </p:spPr>
        <p:txBody>
          <a:bodyPr numCol="3" spcCol="360000"/>
          <a:lstStyle/>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Tree>
    <p:extLst>
      <p:ext uri="{BB962C8B-B14F-4D97-AF65-F5344CB8AC3E}">
        <p14:creationId xmlns:p14="http://schemas.microsoft.com/office/powerpoint/2010/main" val="174628951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a:p>
        </p:txBody>
      </p:sp>
      <p:sp>
        <p:nvSpPr>
          <p:cNvPr id="10" name="Picture Placeholder 8">
            <a:extLst>
              <a:ext uri="{FF2B5EF4-FFF2-40B4-BE49-F238E27FC236}">
                <a16:creationId xmlns:a16="http://schemas.microsoft.com/office/drawing/2014/main" id="{A1F29DD1-6FAA-4BEE-B43A-B8999F1B416E}"/>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A3687504-E455-4F46-8F9B-4AE440FBD996}"/>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0B4FE603-7A7F-4556-8741-3C4C015FAE3E}"/>
              </a:ext>
            </a:extLst>
          </p:cNvPr>
          <p:cNvSpPr>
            <a:spLocks noGrp="1"/>
          </p:cNvSpPr>
          <p:nvPr>
            <p:ph type="dt" sz="half" idx="18"/>
          </p:nvPr>
        </p:nvSpPr>
        <p:spPr/>
        <p:txBody>
          <a:bodyPr/>
          <a:lstStyle/>
          <a:p>
            <a:fld id="{15C1EA3C-26E9-4B87-838B-C7B127160328}" type="datetime1">
              <a:rPr lang="en-AU" noProof="0" smtClean="0"/>
              <a:t>3/5/20</a:t>
            </a:fld>
            <a:endParaRPr lang="en-AU" noProof="0"/>
          </a:p>
        </p:txBody>
      </p:sp>
      <p:sp>
        <p:nvSpPr>
          <p:cNvPr id="6" name="Slide Number Placeholder 5">
            <a:extLst>
              <a:ext uri="{FF2B5EF4-FFF2-40B4-BE49-F238E27FC236}">
                <a16:creationId xmlns:a16="http://schemas.microsoft.com/office/drawing/2014/main" id="{9C9C821A-4A74-4340-B6D8-28417BF9AF3D}"/>
              </a:ext>
            </a:extLst>
          </p:cNvPr>
          <p:cNvSpPr>
            <a:spLocks noGrp="1"/>
          </p:cNvSpPr>
          <p:nvPr>
            <p:ph type="sldNum" sz="quarter" idx="19"/>
          </p:nvPr>
        </p:nvSpPr>
        <p:spPr/>
        <p:txBody>
          <a:bodyPr/>
          <a:lstStyle/>
          <a:p>
            <a:fld id="{DC22DD25-61AE-413C-B4D2-EF2365C9B2E1}" type="slidenum">
              <a:rPr lang="en-AU" noProof="0" smtClean="0"/>
              <a:pPr/>
              <a:t>‹#›</a:t>
            </a:fld>
            <a:endParaRPr lang="en-AU" noProof="0"/>
          </a:p>
        </p:txBody>
      </p:sp>
      <p:sp>
        <p:nvSpPr>
          <p:cNvPr id="7" name="Title 6">
            <a:extLst>
              <a:ext uri="{FF2B5EF4-FFF2-40B4-BE49-F238E27FC236}">
                <a16:creationId xmlns:a16="http://schemas.microsoft.com/office/drawing/2014/main" id="{59238B4B-DD03-4F25-95D1-5D5174C71856}"/>
              </a:ext>
            </a:extLst>
          </p:cNvPr>
          <p:cNvSpPr>
            <a:spLocks noGrp="1"/>
          </p:cNvSpPr>
          <p:nvPr>
            <p:ph type="title"/>
          </p:nvPr>
        </p:nvSpPr>
        <p:spPr>
          <a:xfrm>
            <a:off x="1277357" y="395066"/>
            <a:ext cx="3704913" cy="887360"/>
          </a:xfrm>
        </p:spPr>
        <p:txBody>
          <a:bodyPr/>
          <a:lstStyle/>
          <a:p>
            <a:r>
              <a:rPr lang="en-US"/>
              <a:t>Click to edit Master title style</a:t>
            </a:r>
            <a:endParaRPr lang="en-AU"/>
          </a:p>
        </p:txBody>
      </p:sp>
      <p:sp>
        <p:nvSpPr>
          <p:cNvPr id="13" name="Text Placeholder 7">
            <a:extLst>
              <a:ext uri="{FF2B5EF4-FFF2-40B4-BE49-F238E27FC236}">
                <a16:creationId xmlns:a16="http://schemas.microsoft.com/office/drawing/2014/main" id="{1F1C1AD6-57FB-4A99-90C9-99E631985448}"/>
              </a:ext>
            </a:extLst>
          </p:cNvPr>
          <p:cNvSpPr>
            <a:spLocks noGrp="1"/>
          </p:cNvSpPr>
          <p:nvPr>
            <p:ph type="body" sz="quarter" idx="13"/>
          </p:nvPr>
        </p:nvSpPr>
        <p:spPr>
          <a:xfrm>
            <a:off x="326571" y="1532415"/>
            <a:ext cx="4655699" cy="4459189"/>
          </a:xfrm>
        </p:spPr>
        <p:txBody>
          <a:bodyPr numCol="3" spcCol="360000"/>
          <a:lstStyle/>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Tree>
    <p:extLst>
      <p:ext uri="{BB962C8B-B14F-4D97-AF65-F5344CB8AC3E}">
        <p14:creationId xmlns:p14="http://schemas.microsoft.com/office/powerpoint/2010/main" val="41023973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a:p>
        </p:txBody>
      </p:sp>
      <p:sp>
        <p:nvSpPr>
          <p:cNvPr id="10" name="Picture Placeholder 8">
            <a:extLst>
              <a:ext uri="{FF2B5EF4-FFF2-40B4-BE49-F238E27FC236}">
                <a16:creationId xmlns:a16="http://schemas.microsoft.com/office/drawing/2014/main" id="{9DEF6447-519D-45F9-9773-AF61F817C919}"/>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C291B416-FB90-4940-BDFE-C255C40BD7C4}"/>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F5584CB-3A4B-4BB0-A57B-9DF2D782649F}"/>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0BCF4CFB-94EB-4F60-8154-AAA3865FB97D}"/>
              </a:ext>
            </a:extLst>
          </p:cNvPr>
          <p:cNvSpPr>
            <a:spLocks noGrp="1"/>
          </p:cNvSpPr>
          <p:nvPr>
            <p:ph type="dt" sz="half" idx="19"/>
          </p:nvPr>
        </p:nvSpPr>
        <p:spPr/>
        <p:txBody>
          <a:bodyPr/>
          <a:lstStyle/>
          <a:p>
            <a:fld id="{15C1EA3C-26E9-4B87-838B-C7B127160328}" type="datetime1">
              <a:rPr lang="en-AU" noProof="0" smtClean="0"/>
              <a:t>3/5/20</a:t>
            </a:fld>
            <a:endParaRPr lang="en-AU" noProof="0"/>
          </a:p>
        </p:txBody>
      </p:sp>
      <p:sp>
        <p:nvSpPr>
          <p:cNvPr id="6" name="Slide Number Placeholder 5">
            <a:extLst>
              <a:ext uri="{FF2B5EF4-FFF2-40B4-BE49-F238E27FC236}">
                <a16:creationId xmlns:a16="http://schemas.microsoft.com/office/drawing/2014/main" id="{55436573-7F8A-4B25-A79D-864DF56FF429}"/>
              </a:ext>
            </a:extLst>
          </p:cNvPr>
          <p:cNvSpPr>
            <a:spLocks noGrp="1"/>
          </p:cNvSpPr>
          <p:nvPr>
            <p:ph type="sldNum" sz="quarter" idx="20"/>
          </p:nvPr>
        </p:nvSpPr>
        <p:spPr/>
        <p:txBody>
          <a:bodyPr/>
          <a:lstStyle/>
          <a:p>
            <a:fld id="{DC22DD25-61AE-413C-B4D2-EF2365C9B2E1}" type="slidenum">
              <a:rPr lang="en-AU" noProof="0" smtClean="0"/>
              <a:pPr/>
              <a:t>‹#›</a:t>
            </a:fld>
            <a:endParaRPr lang="en-AU" noProof="0"/>
          </a:p>
        </p:txBody>
      </p:sp>
      <p:sp>
        <p:nvSpPr>
          <p:cNvPr id="14" name="Text Placeholder 7">
            <a:extLst>
              <a:ext uri="{FF2B5EF4-FFF2-40B4-BE49-F238E27FC236}">
                <a16:creationId xmlns:a16="http://schemas.microsoft.com/office/drawing/2014/main" id="{2D1623E0-2588-463F-8531-2F3DD18325C6}"/>
              </a:ext>
            </a:extLst>
          </p:cNvPr>
          <p:cNvSpPr>
            <a:spLocks noGrp="1"/>
          </p:cNvSpPr>
          <p:nvPr>
            <p:ph type="body" sz="quarter" idx="13"/>
          </p:nvPr>
        </p:nvSpPr>
        <p:spPr>
          <a:xfrm>
            <a:off x="326571" y="1532415"/>
            <a:ext cx="4655699" cy="4459189"/>
          </a:xfrm>
        </p:spPr>
        <p:txBody>
          <a:bodyPr numCol="3" spcCol="360000"/>
          <a:lstStyle/>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7" name="Title 6">
            <a:extLst>
              <a:ext uri="{FF2B5EF4-FFF2-40B4-BE49-F238E27FC236}">
                <a16:creationId xmlns:a16="http://schemas.microsoft.com/office/drawing/2014/main" id="{06857E19-65F3-46A2-914C-544211AA8825}"/>
              </a:ext>
            </a:extLst>
          </p:cNvPr>
          <p:cNvSpPr>
            <a:spLocks noGrp="1"/>
          </p:cNvSpPr>
          <p:nvPr>
            <p:ph type="title"/>
          </p:nvPr>
        </p:nvSpPr>
        <p:spPr>
          <a:xfrm>
            <a:off x="1277357" y="395066"/>
            <a:ext cx="3704913" cy="887360"/>
          </a:xfrm>
        </p:spPr>
        <p:txBody>
          <a:bodyPr/>
          <a:lstStyle/>
          <a:p>
            <a:r>
              <a:rPr lang="en-US"/>
              <a:t>Click to edit Master title style</a:t>
            </a:r>
            <a:endParaRPr lang="en-AU"/>
          </a:p>
        </p:txBody>
      </p:sp>
    </p:spTree>
    <p:extLst>
      <p:ext uri="{BB962C8B-B14F-4D97-AF65-F5344CB8AC3E}">
        <p14:creationId xmlns:p14="http://schemas.microsoft.com/office/powerpoint/2010/main" val="122627533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a:p>
        </p:txBody>
      </p:sp>
      <p:sp>
        <p:nvSpPr>
          <p:cNvPr id="10" name="Picture Placeholder 8">
            <a:extLst>
              <a:ext uri="{FF2B5EF4-FFF2-40B4-BE49-F238E27FC236}">
                <a16:creationId xmlns:a16="http://schemas.microsoft.com/office/drawing/2014/main" id="{B921B241-7BAA-4A6B-9633-2A61DDF2AA99}"/>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34FC4E2F-3482-475A-BFAF-CE73E835F863}"/>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396862FE-122B-4B7A-9AD2-26E3DE53E838}"/>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8E853F41-2336-49B8-B29E-BB38CE8386A6}"/>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9C1651A0-3447-440B-BA41-DE79B796195E}"/>
              </a:ext>
            </a:extLst>
          </p:cNvPr>
          <p:cNvSpPr>
            <a:spLocks noGrp="1"/>
          </p:cNvSpPr>
          <p:nvPr>
            <p:ph type="dt" sz="half" idx="20"/>
          </p:nvPr>
        </p:nvSpPr>
        <p:spPr/>
        <p:txBody>
          <a:bodyPr/>
          <a:lstStyle/>
          <a:p>
            <a:fld id="{15C1EA3C-26E9-4B87-838B-C7B127160328}" type="datetime1">
              <a:rPr lang="en-AU" noProof="0" smtClean="0"/>
              <a:t>3/5/20</a:t>
            </a:fld>
            <a:endParaRPr lang="en-AU" noProof="0"/>
          </a:p>
        </p:txBody>
      </p:sp>
      <p:sp>
        <p:nvSpPr>
          <p:cNvPr id="6" name="Slide Number Placeholder 5">
            <a:extLst>
              <a:ext uri="{FF2B5EF4-FFF2-40B4-BE49-F238E27FC236}">
                <a16:creationId xmlns:a16="http://schemas.microsoft.com/office/drawing/2014/main" id="{D979881C-B273-486B-BCC6-37E5F3DF9EEA}"/>
              </a:ext>
            </a:extLst>
          </p:cNvPr>
          <p:cNvSpPr>
            <a:spLocks noGrp="1"/>
          </p:cNvSpPr>
          <p:nvPr>
            <p:ph type="sldNum" sz="quarter" idx="21"/>
          </p:nvPr>
        </p:nvSpPr>
        <p:spPr/>
        <p:txBody>
          <a:bodyPr/>
          <a:lstStyle/>
          <a:p>
            <a:fld id="{DC22DD25-61AE-413C-B4D2-EF2365C9B2E1}" type="slidenum">
              <a:rPr lang="en-AU" noProof="0" smtClean="0"/>
              <a:pPr/>
              <a:t>‹#›</a:t>
            </a:fld>
            <a:endParaRPr lang="en-AU" noProof="0"/>
          </a:p>
        </p:txBody>
      </p:sp>
      <p:sp>
        <p:nvSpPr>
          <p:cNvPr id="16" name="Text Placeholder 7">
            <a:extLst>
              <a:ext uri="{FF2B5EF4-FFF2-40B4-BE49-F238E27FC236}">
                <a16:creationId xmlns:a16="http://schemas.microsoft.com/office/drawing/2014/main" id="{0353FBE8-4A9D-44AD-97E6-79C7C0129BA9}"/>
              </a:ext>
            </a:extLst>
          </p:cNvPr>
          <p:cNvSpPr>
            <a:spLocks noGrp="1"/>
          </p:cNvSpPr>
          <p:nvPr>
            <p:ph type="body" sz="quarter" idx="13"/>
          </p:nvPr>
        </p:nvSpPr>
        <p:spPr>
          <a:xfrm>
            <a:off x="326571" y="1532415"/>
            <a:ext cx="4655699" cy="4459189"/>
          </a:xfrm>
        </p:spPr>
        <p:txBody>
          <a:bodyPr numCol="3" spcCol="360000"/>
          <a:lstStyle/>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7" name="Title 6">
            <a:extLst>
              <a:ext uri="{FF2B5EF4-FFF2-40B4-BE49-F238E27FC236}">
                <a16:creationId xmlns:a16="http://schemas.microsoft.com/office/drawing/2014/main" id="{51496A29-E647-41E5-B218-AE726B752E4F}"/>
              </a:ext>
            </a:extLst>
          </p:cNvPr>
          <p:cNvSpPr>
            <a:spLocks noGrp="1"/>
          </p:cNvSpPr>
          <p:nvPr>
            <p:ph type="title"/>
          </p:nvPr>
        </p:nvSpPr>
        <p:spPr>
          <a:xfrm>
            <a:off x="1277357" y="395066"/>
            <a:ext cx="3704913" cy="887360"/>
          </a:xfrm>
        </p:spPr>
        <p:txBody>
          <a:bodyPr/>
          <a:lstStyle/>
          <a:p>
            <a:r>
              <a:rPr lang="en-US"/>
              <a:t>Click to edit Master title style</a:t>
            </a:r>
            <a:endParaRPr lang="en-AU"/>
          </a:p>
        </p:txBody>
      </p:sp>
    </p:spTree>
    <p:extLst>
      <p:ext uri="{BB962C8B-B14F-4D97-AF65-F5344CB8AC3E}">
        <p14:creationId xmlns:p14="http://schemas.microsoft.com/office/powerpoint/2010/main" val="310901255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7" name="Picture Placeholder 8">
            <a:extLst>
              <a:ext uri="{FF2B5EF4-FFF2-40B4-BE49-F238E27FC236}">
                <a16:creationId xmlns:a16="http://schemas.microsoft.com/office/drawing/2014/main" id="{FB7B2F44-A34E-4BDB-8326-B94F549DC794}"/>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8" name="Text Placeholder 135">
            <a:extLst>
              <a:ext uri="{FF2B5EF4-FFF2-40B4-BE49-F238E27FC236}">
                <a16:creationId xmlns:a16="http://schemas.microsoft.com/office/drawing/2014/main" id="{E20295C6-A408-4E4E-8D9C-C68C7FB5D22E}"/>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1735339" y="2007045"/>
            <a:ext cx="2224340"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a:t>Use this for dark images</a:t>
            </a:r>
          </a:p>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5209243" y="2007045"/>
            <a:ext cx="2224340"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a:t>Use this for light images</a:t>
            </a:r>
            <a:br>
              <a:rPr lang="en-AU" noProof="0"/>
            </a:br>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5</a:t>
            </a:r>
          </a:p>
          <a:p>
            <a:pPr lvl="5"/>
            <a:r>
              <a:rPr lang="en-AU" noProof="0"/>
              <a:t>6</a:t>
            </a:r>
          </a:p>
          <a:p>
            <a:pPr lvl="6"/>
            <a:r>
              <a:rPr lang="en-AU" noProof="0"/>
              <a:t>7</a:t>
            </a:r>
          </a:p>
          <a:p>
            <a:pPr lvl="7"/>
            <a:r>
              <a:rPr lang="en-AU" noProof="0"/>
              <a:t>8</a:t>
            </a:r>
          </a:p>
          <a:p>
            <a:pPr lvl="8"/>
            <a:r>
              <a:rPr lang="en-AU" noProof="0"/>
              <a:t>9</a:t>
            </a:r>
          </a:p>
          <a:p>
            <a:pPr lvl="8"/>
            <a:r>
              <a:rPr lang="en-AU" noProof="0"/>
              <a:t>Fifth level</a:t>
            </a:r>
          </a:p>
        </p:txBody>
      </p:sp>
    </p:spTree>
    <p:extLst>
      <p:ext uri="{BB962C8B-B14F-4D97-AF65-F5344CB8AC3E}">
        <p14:creationId xmlns:p14="http://schemas.microsoft.com/office/powerpoint/2010/main" val="128352491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a:xfrm>
            <a:off x="1263744" y="395066"/>
            <a:ext cx="7529829" cy="887360"/>
          </a:xfrm>
          <a:prstGeom prst="rect">
            <a:avLst/>
          </a:prstGeom>
        </p:spPr>
        <p:txBody>
          <a:bodyPr/>
          <a:lstStyle/>
          <a:p>
            <a:r>
              <a:rPr lang="en-US"/>
              <a:t>Click to edit Master title style</a:t>
            </a:r>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3/5/20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834285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3/5/20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46504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3/5/20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a:t>There are five type style levels. To access the type styles, click on the text and press the ‘Increase / Decrease List Level’ buttons in the Paragraph section of the Home ribbon.</a:t>
            </a:r>
          </a:p>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1028486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3/5/20</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a:p>
        </p:txBody>
      </p:sp>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1442334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theme" Target="../theme/theme2.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slideLayout" Target="../slideLayouts/slideLayout44.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3.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3572" y="395066"/>
            <a:ext cx="7520001" cy="887360"/>
          </a:xfrm>
          <a:prstGeom prst="rect">
            <a:avLst/>
          </a:prstGeom>
        </p:spPr>
        <p:txBody>
          <a:bodyPr vert="horz" lIns="91440" tIns="45720" rIns="91440" bIns="45720" rtlCol="0" anchor="b" anchorCtr="0">
            <a:noAutofit/>
          </a:bodyPr>
          <a:lstStyle/>
          <a:p>
            <a:r>
              <a:rPr lang="en-US" noProof="0"/>
              <a:t>Click to edit Master title style</a:t>
            </a:r>
            <a:endParaRPr lang="en-AU" noProof="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a:p>
            <a:pPr lvl="5"/>
            <a:r>
              <a:rPr lang="en-AU" noProof="0"/>
              <a:t>Six</a:t>
            </a:r>
          </a:p>
          <a:p>
            <a:pPr lvl="6"/>
            <a:r>
              <a:rPr lang="en-AU" noProof="0"/>
              <a:t>Seven</a:t>
            </a:r>
          </a:p>
          <a:p>
            <a:pPr lvl="7"/>
            <a:r>
              <a:rPr lang="en-AU" noProof="0"/>
              <a:t>Eight</a:t>
            </a:r>
          </a:p>
          <a:p>
            <a:pPr lvl="8"/>
            <a:r>
              <a:rPr lang="en-AU" noProof="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3/5/20</a:t>
            </a:fld>
            <a:endParaRPr lang="en-AU" noProof="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585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a:p>
        </p:txBody>
      </p:sp>
      <p:grpSp>
        <p:nvGrpSpPr>
          <p:cNvPr id="243" name="Group 4">
            <a:extLst>
              <a:ext uri="{FF2B5EF4-FFF2-40B4-BE49-F238E27FC236}">
                <a16:creationId xmlns:a16="http://schemas.microsoft.com/office/drawing/2014/main" id="{10B109AB-C874-4A80-A1E4-F3A3AC0E4493}"/>
              </a:ext>
            </a:extLst>
          </p:cNvPr>
          <p:cNvGrpSpPr>
            <a:grpSpLocks noChangeAspect="1"/>
          </p:cNvGrpSpPr>
          <p:nvPr userDrawn="1"/>
        </p:nvGrpSpPr>
        <p:grpSpPr bwMode="auto">
          <a:xfrm>
            <a:off x="423071" y="432000"/>
            <a:ext cx="718160" cy="720000"/>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3" r:id="rId3"/>
    <p:sldLayoutId id="2147483765" r:id="rId4"/>
    <p:sldLayoutId id="2147483766" r:id="rId5"/>
    <p:sldLayoutId id="2147483667" r:id="rId6"/>
    <p:sldLayoutId id="2147483713" r:id="rId7"/>
    <p:sldLayoutId id="2147483668" r:id="rId8"/>
    <p:sldLayoutId id="2147483669" r:id="rId9"/>
    <p:sldLayoutId id="2147483649" r:id="rId10"/>
    <p:sldLayoutId id="2147483656" r:id="rId11"/>
    <p:sldLayoutId id="2147483658" r:id="rId12"/>
    <p:sldLayoutId id="2147483767" r:id="rId13"/>
    <p:sldLayoutId id="2147483670" r:id="rId14"/>
    <p:sldLayoutId id="2147483672" r:id="rId15"/>
    <p:sldLayoutId id="2147483673" r:id="rId16"/>
    <p:sldLayoutId id="2147483674" r:id="rId17"/>
    <p:sldLayoutId id="2147483675" r:id="rId18"/>
    <p:sldLayoutId id="2147483676" r:id="rId19"/>
    <p:sldLayoutId id="2147483671" r:id="rId20"/>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a:p>
            <a:pPr lvl="5"/>
            <a:r>
              <a:rPr lang="en-AU" noProof="0"/>
              <a:t>Six</a:t>
            </a:r>
          </a:p>
          <a:p>
            <a:pPr lvl="6"/>
            <a:r>
              <a:rPr lang="en-AU" noProof="0"/>
              <a:t>Seven</a:t>
            </a:r>
          </a:p>
          <a:p>
            <a:pPr lvl="7"/>
            <a:r>
              <a:rPr lang="en-AU" noProof="0"/>
              <a:t>Eight</a:t>
            </a:r>
          </a:p>
          <a:p>
            <a:pPr lvl="8"/>
            <a:r>
              <a:rPr lang="en-AU" noProof="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3/5/20</a:t>
            </a:fld>
            <a:endParaRPr lang="en-AU" noProof="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071576" y="6172508"/>
            <a:ext cx="5192260"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a:p>
        </p:txBody>
      </p:sp>
      <p:grpSp>
        <p:nvGrpSpPr>
          <p:cNvPr id="68" name="Group 4">
            <a:extLst>
              <a:ext uri="{FF2B5EF4-FFF2-40B4-BE49-F238E27FC236}">
                <a16:creationId xmlns:a16="http://schemas.microsoft.com/office/drawing/2014/main" id="{B803B149-B41B-499F-9FC0-955850A85ADB}"/>
              </a:ext>
            </a:extLst>
          </p:cNvPr>
          <p:cNvGrpSpPr>
            <a:grpSpLocks noChangeAspect="1"/>
          </p:cNvGrpSpPr>
          <p:nvPr userDrawn="1"/>
        </p:nvGrpSpPr>
        <p:grpSpPr bwMode="auto">
          <a:xfrm>
            <a:off x="423071" y="432000"/>
            <a:ext cx="718160" cy="720000"/>
            <a:chOff x="2864" y="1181"/>
            <a:chExt cx="1952" cy="1957"/>
          </a:xfrm>
        </p:grpSpPr>
        <p:sp>
          <p:nvSpPr>
            <p:cNvPr id="69" name="AutoShape 3">
              <a:extLst>
                <a:ext uri="{FF2B5EF4-FFF2-40B4-BE49-F238E27FC236}">
                  <a16:creationId xmlns:a16="http://schemas.microsoft.com/office/drawing/2014/main" id="{BBBCE4DB-013B-438C-9AA6-31C9EA32B51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7EA17C60-D41B-4A6A-94E8-5EAE0A2144A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1" name="Freeform 6">
              <a:extLst>
                <a:ext uri="{FF2B5EF4-FFF2-40B4-BE49-F238E27FC236}">
                  <a16:creationId xmlns:a16="http://schemas.microsoft.com/office/drawing/2014/main" id="{70D13D2E-C1B0-4664-9A0C-EE805FAFADE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7">
              <a:extLst>
                <a:ext uri="{FF2B5EF4-FFF2-40B4-BE49-F238E27FC236}">
                  <a16:creationId xmlns:a16="http://schemas.microsoft.com/office/drawing/2014/main" id="{49BEE1B4-4D5B-4ACA-97F5-ECB05AB1682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8">
              <a:extLst>
                <a:ext uri="{FF2B5EF4-FFF2-40B4-BE49-F238E27FC236}">
                  <a16:creationId xmlns:a16="http://schemas.microsoft.com/office/drawing/2014/main" id="{E24F5D5C-EAB8-42D6-9839-F31D01F7E48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9">
              <a:extLst>
                <a:ext uri="{FF2B5EF4-FFF2-40B4-BE49-F238E27FC236}">
                  <a16:creationId xmlns:a16="http://schemas.microsoft.com/office/drawing/2014/main" id="{36F04913-2817-4D9D-B732-3891E2FEE5D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10">
              <a:extLst>
                <a:ext uri="{FF2B5EF4-FFF2-40B4-BE49-F238E27FC236}">
                  <a16:creationId xmlns:a16="http://schemas.microsoft.com/office/drawing/2014/main" id="{F6F108D7-61FC-4552-A6C6-F776859AF22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1">
              <a:extLst>
                <a:ext uri="{FF2B5EF4-FFF2-40B4-BE49-F238E27FC236}">
                  <a16:creationId xmlns:a16="http://schemas.microsoft.com/office/drawing/2014/main" id="{FCE61164-07A5-4E63-82D1-E78DFEF2F03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2">
              <a:extLst>
                <a:ext uri="{FF2B5EF4-FFF2-40B4-BE49-F238E27FC236}">
                  <a16:creationId xmlns:a16="http://schemas.microsoft.com/office/drawing/2014/main" id="{8193CDC1-3782-4A48-9E1B-5819AB37BEA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3">
              <a:extLst>
                <a:ext uri="{FF2B5EF4-FFF2-40B4-BE49-F238E27FC236}">
                  <a16:creationId xmlns:a16="http://schemas.microsoft.com/office/drawing/2014/main" id="{4B69E07D-C95A-4CF6-920A-6960ECC5B93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4">
              <a:extLst>
                <a:ext uri="{FF2B5EF4-FFF2-40B4-BE49-F238E27FC236}">
                  <a16:creationId xmlns:a16="http://schemas.microsoft.com/office/drawing/2014/main" id="{C0C3ED6E-B520-4207-89C0-1950FBDEC10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5">
              <a:extLst>
                <a:ext uri="{FF2B5EF4-FFF2-40B4-BE49-F238E27FC236}">
                  <a16:creationId xmlns:a16="http://schemas.microsoft.com/office/drawing/2014/main" id="{D9D971AC-57A8-4611-9B43-6AEB7862FC7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6">
              <a:extLst>
                <a:ext uri="{FF2B5EF4-FFF2-40B4-BE49-F238E27FC236}">
                  <a16:creationId xmlns:a16="http://schemas.microsoft.com/office/drawing/2014/main" id="{27CDD09D-5D80-4974-8AA5-9B07C7EB31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7">
              <a:extLst>
                <a:ext uri="{FF2B5EF4-FFF2-40B4-BE49-F238E27FC236}">
                  <a16:creationId xmlns:a16="http://schemas.microsoft.com/office/drawing/2014/main" id="{09C39240-3CC4-4B69-9A2F-3AC311418B0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8">
              <a:extLst>
                <a:ext uri="{FF2B5EF4-FFF2-40B4-BE49-F238E27FC236}">
                  <a16:creationId xmlns:a16="http://schemas.microsoft.com/office/drawing/2014/main" id="{605D2F78-DA9B-4EA6-ABDB-70FA1F12648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9">
              <a:extLst>
                <a:ext uri="{FF2B5EF4-FFF2-40B4-BE49-F238E27FC236}">
                  <a16:creationId xmlns:a16="http://schemas.microsoft.com/office/drawing/2014/main" id="{EFC97DC7-387C-4BC1-AA4F-32D77EDD683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20">
              <a:extLst>
                <a:ext uri="{FF2B5EF4-FFF2-40B4-BE49-F238E27FC236}">
                  <a16:creationId xmlns:a16="http://schemas.microsoft.com/office/drawing/2014/main" id="{D29BE2EF-3C7B-46F0-8D9D-CBF48F11161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Rectangle 21">
              <a:extLst>
                <a:ext uri="{FF2B5EF4-FFF2-40B4-BE49-F238E27FC236}">
                  <a16:creationId xmlns:a16="http://schemas.microsoft.com/office/drawing/2014/main" id="{473CDD35-3F48-4542-A300-62387F98F462}"/>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22">
              <a:extLst>
                <a:ext uri="{FF2B5EF4-FFF2-40B4-BE49-F238E27FC236}">
                  <a16:creationId xmlns:a16="http://schemas.microsoft.com/office/drawing/2014/main" id="{3A8C4509-24CA-4DE3-8A2E-92A441444CF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3">
              <a:extLst>
                <a:ext uri="{FF2B5EF4-FFF2-40B4-BE49-F238E27FC236}">
                  <a16:creationId xmlns:a16="http://schemas.microsoft.com/office/drawing/2014/main" id="{DBE8CE2B-9910-47C8-A1E7-DEC8FAE143FE}"/>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4">
              <a:extLst>
                <a:ext uri="{FF2B5EF4-FFF2-40B4-BE49-F238E27FC236}">
                  <a16:creationId xmlns:a16="http://schemas.microsoft.com/office/drawing/2014/main" id="{74FDC894-02A9-483E-A481-581FBB1C828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5">
              <a:extLst>
                <a:ext uri="{FF2B5EF4-FFF2-40B4-BE49-F238E27FC236}">
                  <a16:creationId xmlns:a16="http://schemas.microsoft.com/office/drawing/2014/main" id="{C22272A0-028A-4664-A327-9C81DC015E0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6">
              <a:extLst>
                <a:ext uri="{FF2B5EF4-FFF2-40B4-BE49-F238E27FC236}">
                  <a16:creationId xmlns:a16="http://schemas.microsoft.com/office/drawing/2014/main" id="{3F29382A-05E1-4A4A-AEEB-11DA77A8DF6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7">
              <a:extLst>
                <a:ext uri="{FF2B5EF4-FFF2-40B4-BE49-F238E27FC236}">
                  <a16:creationId xmlns:a16="http://schemas.microsoft.com/office/drawing/2014/main" id="{37A5BC7C-B9A3-4B26-BD96-8E02FA5FD92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8">
              <a:extLst>
                <a:ext uri="{FF2B5EF4-FFF2-40B4-BE49-F238E27FC236}">
                  <a16:creationId xmlns:a16="http://schemas.microsoft.com/office/drawing/2014/main" id="{95AC5666-A5A3-4CA4-805F-D4A933C208A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9">
              <a:extLst>
                <a:ext uri="{FF2B5EF4-FFF2-40B4-BE49-F238E27FC236}">
                  <a16:creationId xmlns:a16="http://schemas.microsoft.com/office/drawing/2014/main" id="{EE5663A9-BB55-47DD-8778-E6C08EC12B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30">
              <a:extLst>
                <a:ext uri="{FF2B5EF4-FFF2-40B4-BE49-F238E27FC236}">
                  <a16:creationId xmlns:a16="http://schemas.microsoft.com/office/drawing/2014/main" id="{9567F58F-F6AE-4FB9-B57B-255001CEAE14}"/>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1">
              <a:extLst>
                <a:ext uri="{FF2B5EF4-FFF2-40B4-BE49-F238E27FC236}">
                  <a16:creationId xmlns:a16="http://schemas.microsoft.com/office/drawing/2014/main" id="{4608805A-7354-455D-B944-54AD0B3E127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2">
              <a:extLst>
                <a:ext uri="{FF2B5EF4-FFF2-40B4-BE49-F238E27FC236}">
                  <a16:creationId xmlns:a16="http://schemas.microsoft.com/office/drawing/2014/main" id="{60F0B1EB-E094-4495-95C7-9E119EC3F5E6}"/>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4">
              <a:extLst>
                <a:ext uri="{FF2B5EF4-FFF2-40B4-BE49-F238E27FC236}">
                  <a16:creationId xmlns:a16="http://schemas.microsoft.com/office/drawing/2014/main" id="{FD329B09-36FF-4AA7-B532-2C3A18BA769D}"/>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5">
              <a:extLst>
                <a:ext uri="{FF2B5EF4-FFF2-40B4-BE49-F238E27FC236}">
                  <a16:creationId xmlns:a16="http://schemas.microsoft.com/office/drawing/2014/main" id="{2BCD7A5E-2351-40EE-B5B6-621C3DFD17B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6">
              <a:extLst>
                <a:ext uri="{FF2B5EF4-FFF2-40B4-BE49-F238E27FC236}">
                  <a16:creationId xmlns:a16="http://schemas.microsoft.com/office/drawing/2014/main" id="{935E87C7-1282-46FC-AEFB-A6EA30C5ECD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7">
              <a:extLst>
                <a:ext uri="{FF2B5EF4-FFF2-40B4-BE49-F238E27FC236}">
                  <a16:creationId xmlns:a16="http://schemas.microsoft.com/office/drawing/2014/main" id="{FF6329C9-6E47-4A52-92D7-1E0D8446210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8">
              <a:extLst>
                <a:ext uri="{FF2B5EF4-FFF2-40B4-BE49-F238E27FC236}">
                  <a16:creationId xmlns:a16="http://schemas.microsoft.com/office/drawing/2014/main" id="{AD5D3393-7BB8-4477-84C5-E7BA17C2538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9">
              <a:extLst>
                <a:ext uri="{FF2B5EF4-FFF2-40B4-BE49-F238E27FC236}">
                  <a16:creationId xmlns:a16="http://schemas.microsoft.com/office/drawing/2014/main" id="{76694368-C80D-4E9C-8EF5-9A9129563E8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40">
              <a:extLst>
                <a:ext uri="{FF2B5EF4-FFF2-40B4-BE49-F238E27FC236}">
                  <a16:creationId xmlns:a16="http://schemas.microsoft.com/office/drawing/2014/main" id="{CA445A90-D920-4111-ABBD-0DF49C2A779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1">
              <a:extLst>
                <a:ext uri="{FF2B5EF4-FFF2-40B4-BE49-F238E27FC236}">
                  <a16:creationId xmlns:a16="http://schemas.microsoft.com/office/drawing/2014/main" id="{B275A268-F5D1-4581-A53C-5CF96502718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2">
              <a:extLst>
                <a:ext uri="{FF2B5EF4-FFF2-40B4-BE49-F238E27FC236}">
                  <a16:creationId xmlns:a16="http://schemas.microsoft.com/office/drawing/2014/main" id="{371F787B-C49F-4BDC-90C0-ABC88B2367E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3">
              <a:extLst>
                <a:ext uri="{FF2B5EF4-FFF2-40B4-BE49-F238E27FC236}">
                  <a16:creationId xmlns:a16="http://schemas.microsoft.com/office/drawing/2014/main" id="{259540BD-2C80-4002-92A3-478FEFBEAF2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4">
              <a:extLst>
                <a:ext uri="{FF2B5EF4-FFF2-40B4-BE49-F238E27FC236}">
                  <a16:creationId xmlns:a16="http://schemas.microsoft.com/office/drawing/2014/main" id="{9AF9A974-5C0B-41B5-BEB3-4B05E95D2848}"/>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5">
              <a:extLst>
                <a:ext uri="{FF2B5EF4-FFF2-40B4-BE49-F238E27FC236}">
                  <a16:creationId xmlns:a16="http://schemas.microsoft.com/office/drawing/2014/main" id="{8A318063-D5A8-4E5A-A59F-15204F378CE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6">
              <a:extLst>
                <a:ext uri="{FF2B5EF4-FFF2-40B4-BE49-F238E27FC236}">
                  <a16:creationId xmlns:a16="http://schemas.microsoft.com/office/drawing/2014/main" id="{792EDEEA-E3C2-437D-A056-D7EE9696FC8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7">
              <a:extLst>
                <a:ext uri="{FF2B5EF4-FFF2-40B4-BE49-F238E27FC236}">
                  <a16:creationId xmlns:a16="http://schemas.microsoft.com/office/drawing/2014/main" id="{BEF99913-A418-44A8-ACAC-E6C142451F7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8">
              <a:extLst>
                <a:ext uri="{FF2B5EF4-FFF2-40B4-BE49-F238E27FC236}">
                  <a16:creationId xmlns:a16="http://schemas.microsoft.com/office/drawing/2014/main" id="{22F79EB7-775C-41F7-93C7-10B8FD3E2B2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9">
              <a:extLst>
                <a:ext uri="{FF2B5EF4-FFF2-40B4-BE49-F238E27FC236}">
                  <a16:creationId xmlns:a16="http://schemas.microsoft.com/office/drawing/2014/main" id="{A474B33B-2511-4D94-9601-D21A6945F0D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50">
              <a:extLst>
                <a:ext uri="{FF2B5EF4-FFF2-40B4-BE49-F238E27FC236}">
                  <a16:creationId xmlns:a16="http://schemas.microsoft.com/office/drawing/2014/main" id="{B7752B3B-1142-40C5-BB5D-1022AB3190C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1">
              <a:extLst>
                <a:ext uri="{FF2B5EF4-FFF2-40B4-BE49-F238E27FC236}">
                  <a16:creationId xmlns:a16="http://schemas.microsoft.com/office/drawing/2014/main" id="{FF04A30F-7554-4704-92C4-24A1FE2D29B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2">
              <a:extLst>
                <a:ext uri="{FF2B5EF4-FFF2-40B4-BE49-F238E27FC236}">
                  <a16:creationId xmlns:a16="http://schemas.microsoft.com/office/drawing/2014/main" id="{84B35B5F-9F52-4E51-9EBA-412A744201A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3">
              <a:extLst>
                <a:ext uri="{FF2B5EF4-FFF2-40B4-BE49-F238E27FC236}">
                  <a16:creationId xmlns:a16="http://schemas.microsoft.com/office/drawing/2014/main" id="{9F503DCF-B3C8-4F56-A3E7-3B8E1C4BD968}"/>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4">
              <a:extLst>
                <a:ext uri="{FF2B5EF4-FFF2-40B4-BE49-F238E27FC236}">
                  <a16:creationId xmlns:a16="http://schemas.microsoft.com/office/drawing/2014/main" id="{926872D5-9C90-4A2F-BD60-32825FA331D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5">
              <a:extLst>
                <a:ext uri="{FF2B5EF4-FFF2-40B4-BE49-F238E27FC236}">
                  <a16:creationId xmlns:a16="http://schemas.microsoft.com/office/drawing/2014/main" id="{91C9239F-4EC6-481F-BE2A-5AB8147593F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6">
              <a:extLst>
                <a:ext uri="{FF2B5EF4-FFF2-40B4-BE49-F238E27FC236}">
                  <a16:creationId xmlns:a16="http://schemas.microsoft.com/office/drawing/2014/main" id="{2B246FF1-5B38-4735-8A69-4DFAC0FDB17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7">
              <a:extLst>
                <a:ext uri="{FF2B5EF4-FFF2-40B4-BE49-F238E27FC236}">
                  <a16:creationId xmlns:a16="http://schemas.microsoft.com/office/drawing/2014/main" id="{80E2F93F-CF62-4827-B469-BD1DC1C0268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8">
              <a:extLst>
                <a:ext uri="{FF2B5EF4-FFF2-40B4-BE49-F238E27FC236}">
                  <a16:creationId xmlns:a16="http://schemas.microsoft.com/office/drawing/2014/main" id="{7693AE98-AD59-4AA2-A2A3-1B7DF6DE2D7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9">
              <a:extLst>
                <a:ext uri="{FF2B5EF4-FFF2-40B4-BE49-F238E27FC236}">
                  <a16:creationId xmlns:a16="http://schemas.microsoft.com/office/drawing/2014/main" id="{E9529918-00E4-48E2-8A3E-555154E7BB7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60">
              <a:extLst>
                <a:ext uri="{FF2B5EF4-FFF2-40B4-BE49-F238E27FC236}">
                  <a16:creationId xmlns:a16="http://schemas.microsoft.com/office/drawing/2014/main" id="{C04C964F-D056-4A9C-BB02-E4C99C1AF76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1">
              <a:extLst>
                <a:ext uri="{FF2B5EF4-FFF2-40B4-BE49-F238E27FC236}">
                  <a16:creationId xmlns:a16="http://schemas.microsoft.com/office/drawing/2014/main" id="{DBBECD31-03DE-4C1A-BFCA-95657470CC41}"/>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2">
              <a:extLst>
                <a:ext uri="{FF2B5EF4-FFF2-40B4-BE49-F238E27FC236}">
                  <a16:creationId xmlns:a16="http://schemas.microsoft.com/office/drawing/2014/main" id="{F7D50739-B912-4DA8-82D0-793DF547E73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734" r:id="rId1"/>
    <p:sldLayoutId id="2147483744" r:id="rId2"/>
    <p:sldLayoutId id="2147483745" r:id="rId3"/>
    <p:sldLayoutId id="2147483746" r:id="rId4"/>
    <p:sldLayoutId id="2147483747" r:id="rId5"/>
    <p:sldLayoutId id="2147483748" r:id="rId6"/>
    <p:sldLayoutId id="2147483749" r:id="rId7"/>
    <p:sldLayoutId id="2147483750" r:id="rId8"/>
    <p:sldLayoutId id="2147483735" r:id="rId9"/>
    <p:sldLayoutId id="2147483751" r:id="rId10"/>
    <p:sldLayoutId id="2147483752" r:id="rId11"/>
    <p:sldLayoutId id="2147483753" r:id="rId12"/>
    <p:sldLayoutId id="2147483754" r:id="rId13"/>
    <p:sldLayoutId id="2147483755" r:id="rId14"/>
    <p:sldLayoutId id="2147483756" r:id="rId15"/>
    <p:sldLayoutId id="2147483757" r:id="rId16"/>
    <p:sldLayoutId id="2147483743" r:id="rId17"/>
    <p:sldLayoutId id="2147483758" r:id="rId18"/>
    <p:sldLayoutId id="2147483759" r:id="rId19"/>
    <p:sldLayoutId id="2147483760" r:id="rId20"/>
    <p:sldLayoutId id="2147483761" r:id="rId21"/>
    <p:sldLayoutId id="2147483762" r:id="rId22"/>
    <p:sldLayoutId id="2147483763" r:id="rId23"/>
    <p:sldLayoutId id="2147483764" r:id="rId24"/>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48" name="Freeform: Shape 247">
            <a:extLst>
              <a:ext uri="{FF2B5EF4-FFF2-40B4-BE49-F238E27FC236}">
                <a16:creationId xmlns:a16="http://schemas.microsoft.com/office/drawing/2014/main" id="{6C02D648-4BAC-4912-B2BF-F533637F574A}"/>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a:t>Edit Master text styles</a:t>
            </a:r>
          </a:p>
          <a:p>
            <a:pPr lvl="1"/>
            <a:r>
              <a:rPr lang="en-AU" noProof="0"/>
              <a:t>Second level</a:t>
            </a:r>
          </a:p>
          <a:p>
            <a:pPr lvl="2"/>
            <a:r>
              <a:rPr lang="en-AU" noProof="0"/>
              <a:t>Third level</a:t>
            </a:r>
          </a:p>
          <a:p>
            <a:pPr lvl="3"/>
            <a:r>
              <a:rPr lang="en-AU" noProof="0"/>
              <a:t>Fourth level</a:t>
            </a:r>
          </a:p>
          <a:p>
            <a:pPr lvl="4"/>
            <a:r>
              <a:rPr lang="en-AU" noProof="0"/>
              <a:t>Fifth level</a:t>
            </a:r>
          </a:p>
          <a:p>
            <a:pPr lvl="5"/>
            <a:r>
              <a:rPr lang="en-AU" noProof="0"/>
              <a:t>Six</a:t>
            </a:r>
          </a:p>
          <a:p>
            <a:pPr lvl="6"/>
            <a:r>
              <a:rPr lang="en-AU" noProof="0"/>
              <a:t>Seven</a:t>
            </a:r>
          </a:p>
          <a:p>
            <a:pPr lvl="7"/>
            <a:r>
              <a:rPr lang="en-AU" noProof="0"/>
              <a:t>Eight</a:t>
            </a:r>
          </a:p>
          <a:p>
            <a:pPr lvl="8"/>
            <a:r>
              <a:rPr lang="en-AU" noProof="0"/>
              <a:t>nine</a:t>
            </a:r>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a:t>Click to edit Master title style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3/5/20</a:t>
            </a:fld>
            <a:endParaRPr lang="en-AU" noProof="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726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a:p>
        </p:txBody>
      </p:sp>
      <p:grpSp>
        <p:nvGrpSpPr>
          <p:cNvPr id="130" name="Group 4">
            <a:extLst>
              <a:ext uri="{FF2B5EF4-FFF2-40B4-BE49-F238E27FC236}">
                <a16:creationId xmlns:a16="http://schemas.microsoft.com/office/drawing/2014/main" id="{306309D1-1A80-489B-9D19-DC11A2F3146D}"/>
              </a:ext>
            </a:extLst>
          </p:cNvPr>
          <p:cNvGrpSpPr>
            <a:grpSpLocks noChangeAspect="1"/>
          </p:cNvGrpSpPr>
          <p:nvPr userDrawn="1"/>
        </p:nvGrpSpPr>
        <p:grpSpPr bwMode="auto">
          <a:xfrm>
            <a:off x="423071" y="432000"/>
            <a:ext cx="718160" cy="720000"/>
            <a:chOff x="2864" y="1181"/>
            <a:chExt cx="1952" cy="1957"/>
          </a:xfrm>
        </p:grpSpPr>
        <p:sp>
          <p:nvSpPr>
            <p:cNvPr id="131" name="AutoShape 3">
              <a:extLst>
                <a:ext uri="{FF2B5EF4-FFF2-40B4-BE49-F238E27FC236}">
                  <a16:creationId xmlns:a16="http://schemas.microsoft.com/office/drawing/2014/main" id="{53E8B148-3FFC-4AE7-96CE-14D77B08706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Rectangle 5">
              <a:extLst>
                <a:ext uri="{FF2B5EF4-FFF2-40B4-BE49-F238E27FC236}">
                  <a16:creationId xmlns:a16="http://schemas.microsoft.com/office/drawing/2014/main" id="{5595D8AB-BC6B-4221-9044-E5611AD4330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6">
              <a:extLst>
                <a:ext uri="{FF2B5EF4-FFF2-40B4-BE49-F238E27FC236}">
                  <a16:creationId xmlns:a16="http://schemas.microsoft.com/office/drawing/2014/main" id="{E8FDD948-1479-49ED-A944-B04F4EB804F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7">
              <a:extLst>
                <a:ext uri="{FF2B5EF4-FFF2-40B4-BE49-F238E27FC236}">
                  <a16:creationId xmlns:a16="http://schemas.microsoft.com/office/drawing/2014/main" id="{B6A5E821-D9FB-4AA4-AAD7-26841E8273E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8">
              <a:extLst>
                <a:ext uri="{FF2B5EF4-FFF2-40B4-BE49-F238E27FC236}">
                  <a16:creationId xmlns:a16="http://schemas.microsoft.com/office/drawing/2014/main" id="{3E111E6F-E832-494E-B349-A5A45DA17DD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9">
              <a:extLst>
                <a:ext uri="{FF2B5EF4-FFF2-40B4-BE49-F238E27FC236}">
                  <a16:creationId xmlns:a16="http://schemas.microsoft.com/office/drawing/2014/main" id="{1E8A5B36-7BDD-46F1-8FBA-888746DA084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0">
              <a:extLst>
                <a:ext uri="{FF2B5EF4-FFF2-40B4-BE49-F238E27FC236}">
                  <a16:creationId xmlns:a16="http://schemas.microsoft.com/office/drawing/2014/main" id="{A5593ADF-6E06-4513-B71F-E39C5F81381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1">
              <a:extLst>
                <a:ext uri="{FF2B5EF4-FFF2-40B4-BE49-F238E27FC236}">
                  <a16:creationId xmlns:a16="http://schemas.microsoft.com/office/drawing/2014/main" id="{184EABFB-192C-4E40-A248-8136D011703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2">
              <a:extLst>
                <a:ext uri="{FF2B5EF4-FFF2-40B4-BE49-F238E27FC236}">
                  <a16:creationId xmlns:a16="http://schemas.microsoft.com/office/drawing/2014/main" id="{D7ADC52B-3E0B-4C37-8A0B-FDC188F8915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0" name="Freeform 13">
              <a:extLst>
                <a:ext uri="{FF2B5EF4-FFF2-40B4-BE49-F238E27FC236}">
                  <a16:creationId xmlns:a16="http://schemas.microsoft.com/office/drawing/2014/main" id="{A99CF70B-EF67-4F9C-8E16-207F29F00722}"/>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6D0C260-4520-409A-A4EC-BBE0823409E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8E30C82F-6061-4285-B86F-6C73C1C56EE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F898857C-4449-4CAF-A244-F7EC4D2CC1B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752B8CC7-045E-4C03-8AAE-BE2B0550C4D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72A3F1A3-252E-4687-BA0C-01A64F37017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4F43DD97-6C80-4B05-8F87-6D5D766799B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F0D565F8-9700-4A64-BBF5-D13F0330C1C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4A269CB1-B43E-4DE9-B9AA-FEBADD174A5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17699AF0-2BD2-49DE-B08C-5E3649FB96C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23956C6A-C53B-43E6-8C03-8BF9D82002F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8138C29C-F244-4059-AA2C-E4367B5293C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6831799F-73AF-4524-9EF6-6D64F29D4C6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A3D51B26-6CD5-45B6-B86A-E34EBE28D42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19F87B0A-EADC-4271-BCE4-D3AABD1726C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C5E79407-1591-4785-87C3-F64A5EC19EB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046A34B7-1E65-48E6-B085-30200286AE42}"/>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9A2D5CD2-B8A3-4747-B052-95429E23BD9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D26EFF54-A6AC-4A8A-B743-9FFB09492FB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C02F7EEB-ADE5-4029-80D9-A91CE3F3955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F10B9390-359B-433E-AA2E-147D2D6A266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A5C25071-970B-4E59-BFFF-54156E525E4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904C913B-6D49-493A-B6EE-D48E286E076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38393FE5-1AFD-448B-9B85-A90D2012CC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45E450C3-6A20-40EF-9C2F-966716675F2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81D9C1DA-0F8C-4E9F-BCA6-E6BB361D512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4097583-122C-429E-A6F7-C7A62B68500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BCD910FA-F7F4-4979-97D9-21920666FA5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70882CF6-4791-4F96-AA9E-8538242052C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F21F0027-65CF-4615-B6C0-5F0759F17547}"/>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A94D3306-A871-4893-B174-81E228B40109}"/>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0BBDE06C-503D-4E5C-BBBC-874D0BBE02A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6D1C41DE-EEF3-4ECA-9EAD-BE0462FDF87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56A588C9-91D5-4825-AA00-EE8E3804195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E3A63B43-412F-409B-999C-BA3CFB9C16E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59FA81EB-FB40-48E1-B9C8-68D651D88C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A5A31885-3163-44FD-A28E-3039E5EE7F5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C664BB33-9114-4D5C-A5F6-278F45A396C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379786DF-3041-4B9B-9588-392055B75C6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B9889A8B-4541-4FF2-83EA-D607F825574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5F98130F-6B3B-4F81-A453-EE8BAE233A6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555DBC3-30D6-49E6-B10F-F191FB469DC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12746F1B-6120-4917-A186-788C35FE47C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4C77663C-BE9D-4130-AC27-0D7E99D0EB9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8">
              <a:extLst>
                <a:ext uri="{FF2B5EF4-FFF2-40B4-BE49-F238E27FC236}">
                  <a16:creationId xmlns:a16="http://schemas.microsoft.com/office/drawing/2014/main" id="{D8A87A42-184B-4EC9-A8B5-1F9238EDBC9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9">
              <a:extLst>
                <a:ext uri="{FF2B5EF4-FFF2-40B4-BE49-F238E27FC236}">
                  <a16:creationId xmlns:a16="http://schemas.microsoft.com/office/drawing/2014/main" id="{ECD6E8BB-1309-47D1-A652-482469905D4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60">
              <a:extLst>
                <a:ext uri="{FF2B5EF4-FFF2-40B4-BE49-F238E27FC236}">
                  <a16:creationId xmlns:a16="http://schemas.microsoft.com/office/drawing/2014/main" id="{BC04B05C-9157-4204-93FE-127B78C089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1">
              <a:extLst>
                <a:ext uri="{FF2B5EF4-FFF2-40B4-BE49-F238E27FC236}">
                  <a16:creationId xmlns:a16="http://schemas.microsoft.com/office/drawing/2014/main" id="{D9167069-059D-4C88-8AE6-BB91C8E9890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62">
              <a:extLst>
                <a:ext uri="{FF2B5EF4-FFF2-40B4-BE49-F238E27FC236}">
                  <a16:creationId xmlns:a16="http://schemas.microsoft.com/office/drawing/2014/main" id="{B0875DD9-C935-4281-9A52-704B28A336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730" r:id="rId10"/>
    <p:sldLayoutId id="2147483732" r:id="rId11"/>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hyperlink" Target="https://www.aclweb.org/anthology/C18-1054.pdf"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https://colab.research.google.com/" TargetMode="External"/><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p:txBody>
          <a:bodyPr/>
          <a:lstStyle/>
          <a:p>
            <a:r>
              <a:rPr lang="en-US" altLang="zh-CN"/>
              <a:t>Comp90042</a:t>
            </a:r>
          </a:p>
          <a:p>
            <a:r>
              <a:rPr lang="en-US"/>
              <a:t>Workshop</a:t>
            </a:r>
          </a:p>
          <a:p>
            <a:r>
              <a:rPr lang="en-US"/>
              <a:t>Week 4</a:t>
            </a:r>
            <a:endParaRPr lang="en-AU"/>
          </a:p>
        </p:txBody>
      </p:sp>
      <p:sp>
        <p:nvSpPr>
          <p:cNvPr id="10" name="Text Placeholder 9">
            <a:extLst>
              <a:ext uri="{FF2B5EF4-FFF2-40B4-BE49-F238E27FC236}">
                <a16:creationId xmlns:a16="http://schemas.microsoft.com/office/drawing/2014/main" id="{BF19C53B-6B61-4B92-93CD-11E22E3B5C5C}"/>
              </a:ext>
            </a:extLst>
          </p:cNvPr>
          <p:cNvSpPr>
            <a:spLocks noGrp="1"/>
          </p:cNvSpPr>
          <p:nvPr>
            <p:ph type="body" sz="quarter" idx="16"/>
          </p:nvPr>
        </p:nvSpPr>
        <p:spPr/>
        <p:txBody>
          <a:bodyPr/>
          <a:lstStyle/>
          <a:p>
            <a:endParaRPr lang="en-AU"/>
          </a:p>
        </p:txBody>
      </p:sp>
      <p:sp>
        <p:nvSpPr>
          <p:cNvPr id="5" name="Text Placeholder 4">
            <a:extLst>
              <a:ext uri="{FF2B5EF4-FFF2-40B4-BE49-F238E27FC236}">
                <a16:creationId xmlns:a16="http://schemas.microsoft.com/office/drawing/2014/main" id="{643A3A8E-36C3-446B-985E-CEB7C282636D}"/>
              </a:ext>
            </a:extLst>
          </p:cNvPr>
          <p:cNvSpPr>
            <a:spLocks noGrp="1"/>
          </p:cNvSpPr>
          <p:nvPr>
            <p:ph type="body" sz="quarter" idx="17"/>
          </p:nvPr>
        </p:nvSpPr>
        <p:spPr/>
        <p:txBody>
          <a:bodyPr/>
          <a:lstStyle/>
          <a:p>
            <a:r>
              <a:rPr lang="en-US" altLang="zh-CN"/>
              <a:t>23 March</a:t>
            </a:r>
            <a:endParaRPr lang="en-AU"/>
          </a:p>
        </p:txBody>
      </p:sp>
      <p:pic>
        <p:nvPicPr>
          <p:cNvPr id="9" name="Picture Placeholder 8">
            <a:extLst>
              <a:ext uri="{FF2B5EF4-FFF2-40B4-BE49-F238E27FC236}">
                <a16:creationId xmlns:a16="http://schemas.microsoft.com/office/drawing/2014/main" id="{FE6862DE-29D9-4685-93A7-4EBCF50A33FD}"/>
              </a:ext>
            </a:extLst>
          </p:cNvPr>
          <p:cNvPicPr>
            <a:picLocks noGrp="1" noChangeAspect="1"/>
          </p:cNvPicPr>
          <p:nvPr>
            <p:ph type="pic" sz="quarter" idx="18"/>
          </p:nvPr>
        </p:nvPicPr>
        <p:blipFill>
          <a:blip r:embed="rId3" cstate="screen">
            <a:extLst>
              <a:ext uri="{28A0092B-C50C-407E-A947-70E740481C1C}">
                <a14:useLocalDpi xmlns:a14="http://schemas.microsoft.com/office/drawing/2010/main"/>
              </a:ext>
            </a:extLst>
          </a:blip>
          <a:srcRect l="7559" r="7559"/>
          <a:stretch>
            <a:fillRect/>
          </a:stretch>
        </p:blipFill>
        <p:spPr/>
      </p:pic>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8389938" y="6172200"/>
            <a:ext cx="754062" cy="365125"/>
          </a:xfrm>
        </p:spPr>
        <p:txBody>
          <a:bodyPr/>
          <a:lstStyle/>
          <a:p>
            <a:fld id="{DC22DD25-61AE-413C-B4D2-EF2365C9B2E1}" type="slidenum">
              <a:rPr lang="en-AU" noProof="0" smtClean="0"/>
              <a:pPr/>
              <a:t>1</a:t>
            </a:fld>
            <a:endParaRPr lang="en-AU" noProof="0"/>
          </a:p>
        </p:txBody>
      </p:sp>
    </p:spTree>
    <p:extLst>
      <p:ext uri="{BB962C8B-B14F-4D97-AF65-F5344CB8AC3E}">
        <p14:creationId xmlns:p14="http://schemas.microsoft.com/office/powerpoint/2010/main" val="2851894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1538995"/>
            <a:ext cx="8467006" cy="4376944"/>
          </a:xfrm>
        </p:spPr>
        <p:txBody>
          <a:bodyPr/>
          <a:lstStyle/>
          <a:p>
            <a:r>
              <a:rPr lang="en-AU" sz="2400" dirty="0"/>
              <a:t>What advantages does transformer have compared to RNN?</a:t>
            </a:r>
          </a:p>
          <a:p>
            <a:r>
              <a:rPr lang="en-AU" dirty="0"/>
              <a:t>Transformer allows for significantly more parallelization. While RNN relies on sequential processing. This allows transformer-based models to scale to very large data that is difficult for RNN-based models.</a:t>
            </a:r>
          </a:p>
          <a:p>
            <a:endParaRPr lang="en-AU" dirty="0"/>
          </a:p>
          <a:p>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10</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Transformer </a:t>
            </a:r>
            <a:r>
              <a:rPr lang="en-AU" dirty="0" err="1"/>
              <a:t>v.s</a:t>
            </a:r>
            <a:r>
              <a:rPr lang="en-AU" dirty="0"/>
              <a:t>. RNN</a:t>
            </a:r>
          </a:p>
        </p:txBody>
      </p:sp>
      <p:pic>
        <p:nvPicPr>
          <p:cNvPr id="6" name="Picture 5" descr="A close up of a map&#10;&#10;Description automatically generated">
            <a:extLst>
              <a:ext uri="{FF2B5EF4-FFF2-40B4-BE49-F238E27FC236}">
                <a16:creationId xmlns:a16="http://schemas.microsoft.com/office/drawing/2014/main" id="{2B09CCDE-FDAD-6C4F-9703-6F62C65191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3002" y="3071239"/>
            <a:ext cx="6519905" cy="3093991"/>
          </a:xfrm>
          <a:prstGeom prst="rect">
            <a:avLst/>
          </a:prstGeom>
        </p:spPr>
      </p:pic>
      <p:sp>
        <p:nvSpPr>
          <p:cNvPr id="8" name="TextBox 7">
            <a:extLst>
              <a:ext uri="{FF2B5EF4-FFF2-40B4-BE49-F238E27FC236}">
                <a16:creationId xmlns:a16="http://schemas.microsoft.com/office/drawing/2014/main" id="{781100C0-E89F-1C4C-B5FE-2F818CC528DB}"/>
              </a:ext>
            </a:extLst>
          </p:cNvPr>
          <p:cNvSpPr txBox="1"/>
          <p:nvPr/>
        </p:nvSpPr>
        <p:spPr>
          <a:xfrm>
            <a:off x="2071802" y="6339823"/>
            <a:ext cx="5441105" cy="400110"/>
          </a:xfrm>
          <a:prstGeom prst="rect">
            <a:avLst/>
          </a:prstGeom>
          <a:noFill/>
        </p:spPr>
        <p:txBody>
          <a:bodyPr wrap="square" rtlCol="0">
            <a:spAutoFit/>
          </a:bodyPr>
          <a:lstStyle/>
          <a:p>
            <a:r>
              <a:rPr lang="en-US" sz="1000" dirty="0">
                <a:solidFill>
                  <a:schemeClr val="bg1">
                    <a:lumMod val="50000"/>
                  </a:schemeClr>
                </a:solidFill>
              </a:rPr>
              <a:t>Figure from ‘</a:t>
            </a:r>
            <a:r>
              <a:rPr lang="en-AU" sz="1000" dirty="0">
                <a:solidFill>
                  <a:schemeClr val="bg1">
                    <a:lumMod val="50000"/>
                  </a:schemeClr>
                </a:solidFill>
                <a:hlinkClick r:id="rId4">
                  <a:extLst>
                    <a:ext uri="{A12FA001-AC4F-418D-AE19-62706E023703}">
                      <ahyp:hlinkClr xmlns:ahyp="http://schemas.microsoft.com/office/drawing/2018/hyperlinkcolor" val="tx"/>
                    </a:ext>
                  </a:extLst>
                </a:hlinkClick>
              </a:rPr>
              <a:t>A Comparison of Transformer and Recurrent Neural Networks on Multilingual Neural Machine Translation</a:t>
            </a:r>
            <a:r>
              <a:rPr lang="en-AU" sz="1000" b="1" dirty="0">
                <a:solidFill>
                  <a:schemeClr val="bg1">
                    <a:lumMod val="50000"/>
                  </a:schemeClr>
                </a:solidFill>
              </a:rPr>
              <a:t>’</a:t>
            </a:r>
            <a:endParaRPr lang="en-US" sz="1000" dirty="0">
              <a:solidFill>
                <a:schemeClr val="bg1">
                  <a:lumMod val="50000"/>
                </a:schemeClr>
              </a:solidFill>
            </a:endParaRPr>
          </a:p>
        </p:txBody>
      </p:sp>
      <p:pic>
        <p:nvPicPr>
          <p:cNvPr id="5" name="Picture 4" descr="A screenshot of a cell phone&#10;&#10;Description automatically generated">
            <a:extLst>
              <a:ext uri="{FF2B5EF4-FFF2-40B4-BE49-F238E27FC236}">
                <a16:creationId xmlns:a16="http://schemas.microsoft.com/office/drawing/2014/main" id="{A48820AA-190B-1B48-90F9-144DE3ABD9A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287" y="3158536"/>
            <a:ext cx="7189333" cy="2931996"/>
          </a:xfrm>
          <a:prstGeom prst="rect">
            <a:avLst/>
          </a:prstGeom>
        </p:spPr>
      </p:pic>
    </p:spTree>
    <p:extLst>
      <p:ext uri="{BB962C8B-B14F-4D97-AF65-F5344CB8AC3E}">
        <p14:creationId xmlns:p14="http://schemas.microsoft.com/office/powerpoint/2010/main" val="3618440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2554357"/>
            <a:ext cx="5713020" cy="3361582"/>
          </a:xfrm>
        </p:spPr>
        <p:txBody>
          <a:bodyPr/>
          <a:lstStyle/>
          <a:p>
            <a:pPr marL="342900" indent="-342900">
              <a:buFont typeface="Arial" panose="020B0604020202020204" pitchFamily="34" charset="0"/>
              <a:buChar char="•"/>
            </a:pPr>
            <a:r>
              <a:rPr lang="en-AU" dirty="0"/>
              <a:t>In Discourse Segmentation, we try to divide up a text into discrete, cohesive units based on sentences.</a:t>
            </a:r>
          </a:p>
          <a:p>
            <a:pPr marL="342900" indent="-342900">
              <a:buFont typeface="Arial" panose="020B0604020202020204" pitchFamily="34" charset="0"/>
              <a:buChar char="•"/>
            </a:pPr>
            <a:r>
              <a:rPr lang="en-AU" dirty="0"/>
              <a:t>By interpreting the task as a boundary–finding problem, we can use rule-based or unsupervised methods to find sentences with little lexical overlap (suggesting a discourse boundary). We can also use supervised methods, by training a classifier around paragraph boundaries.</a:t>
            </a:r>
          </a:p>
          <a:p>
            <a:endParaRPr lang="en-AU" dirty="0"/>
          </a:p>
          <a:p>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11</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Discourse</a:t>
            </a:r>
          </a:p>
        </p:txBody>
      </p:sp>
      <p:pic>
        <p:nvPicPr>
          <p:cNvPr id="5" name="Picture 4" descr="A screenshot of a social media post&#10;&#10;Description automatically generated">
            <a:extLst>
              <a:ext uri="{FF2B5EF4-FFF2-40B4-BE49-F238E27FC236}">
                <a16:creationId xmlns:a16="http://schemas.microsoft.com/office/drawing/2014/main" id="{111B13F3-1C5A-7D45-A713-C8B20D9FAA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31323" y="2677439"/>
            <a:ext cx="2762250" cy="3238500"/>
          </a:xfrm>
          <a:prstGeom prst="rect">
            <a:avLst/>
          </a:prstGeom>
        </p:spPr>
      </p:pic>
      <p:sp>
        <p:nvSpPr>
          <p:cNvPr id="6" name="TextBox 5">
            <a:extLst>
              <a:ext uri="{FF2B5EF4-FFF2-40B4-BE49-F238E27FC236}">
                <a16:creationId xmlns:a16="http://schemas.microsoft.com/office/drawing/2014/main" id="{37E7D2D4-CD2A-8246-B87E-1B60EB791BE5}"/>
              </a:ext>
            </a:extLst>
          </p:cNvPr>
          <p:cNvSpPr txBox="1"/>
          <p:nvPr/>
        </p:nvSpPr>
        <p:spPr>
          <a:xfrm>
            <a:off x="318303" y="1631027"/>
            <a:ext cx="8467006" cy="830997"/>
          </a:xfrm>
          <a:prstGeom prst="rect">
            <a:avLst/>
          </a:prstGeom>
          <a:noFill/>
        </p:spPr>
        <p:txBody>
          <a:bodyPr wrap="square" rtlCol="0">
            <a:spAutoFit/>
          </a:bodyPr>
          <a:lstStyle/>
          <a:p>
            <a:r>
              <a:rPr lang="en-AU" sz="2400" dirty="0"/>
              <a:t>What is discourse segmentation? What do the segments consist of, and what are some methods we can use to find them?</a:t>
            </a:r>
          </a:p>
        </p:txBody>
      </p:sp>
    </p:spTree>
    <p:extLst>
      <p:ext uri="{BB962C8B-B14F-4D97-AF65-F5344CB8AC3E}">
        <p14:creationId xmlns:p14="http://schemas.microsoft.com/office/powerpoint/2010/main" val="2538021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1538995"/>
            <a:ext cx="8467006" cy="4376944"/>
          </a:xfrm>
        </p:spPr>
        <p:txBody>
          <a:bodyPr/>
          <a:lstStyle/>
          <a:p>
            <a:r>
              <a:rPr lang="en-AU" sz="2400" dirty="0"/>
              <a:t>What is an anaphor?</a:t>
            </a:r>
          </a:p>
          <a:p>
            <a:pPr marL="342900" indent="-342900">
              <a:buFont typeface="Arial" panose="020B0604020202020204" pitchFamily="34" charset="0"/>
              <a:buChar char="•"/>
            </a:pPr>
            <a:r>
              <a:rPr lang="en-AU" dirty="0"/>
              <a:t>From the lectures: an anaphor is a linguistic expression that refers back to one or more elements in the text (generally preceding the anaphor)</a:t>
            </a:r>
          </a:p>
          <a:p>
            <a:pPr marL="342900" indent="-342900">
              <a:buFont typeface="Arial" panose="020B0604020202020204" pitchFamily="34" charset="0"/>
              <a:buChar char="•"/>
            </a:pPr>
            <a:r>
              <a:rPr lang="en-AU" dirty="0"/>
              <a:t>These tend to be pronouns (he, she) but can also be determiners (which, the, etc.).</a:t>
            </a:r>
          </a:p>
          <a:p>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12</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Anaphor</a:t>
            </a:r>
          </a:p>
        </p:txBody>
      </p:sp>
    </p:spTree>
    <p:extLst>
      <p:ext uri="{BB962C8B-B14F-4D97-AF65-F5344CB8AC3E}">
        <p14:creationId xmlns:p14="http://schemas.microsoft.com/office/powerpoint/2010/main" val="1915892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1538995"/>
            <a:ext cx="8467006" cy="4376944"/>
          </a:xfrm>
        </p:spPr>
        <p:txBody>
          <a:bodyPr/>
          <a:lstStyle/>
          <a:p>
            <a:r>
              <a:rPr lang="en-AU" sz="2400" dirty="0"/>
              <a:t>What is anaphora resolution and why is it difficult?</a:t>
            </a:r>
          </a:p>
          <a:p>
            <a:pPr marL="342900" indent="-342900">
              <a:buFont typeface="Arial" panose="020B0604020202020204" pitchFamily="34" charset="0"/>
              <a:buChar char="•"/>
            </a:pPr>
            <a:r>
              <a:rPr lang="en-AU" dirty="0"/>
              <a:t>This is the problem of working out which element (generally a noun or noun phrase, but sometimes a whole clause) a given anaphor is actually referring to.</a:t>
            </a:r>
          </a:p>
          <a:p>
            <a:pPr marL="342900" indent="-342900">
              <a:buFont typeface="Arial" panose="020B0604020202020204" pitchFamily="34" charset="0"/>
              <a:buChar char="•"/>
            </a:pPr>
            <a:r>
              <a:rPr lang="en-AU" dirty="0"/>
              <a:t>For example:</a:t>
            </a:r>
          </a:p>
          <a:p>
            <a:pPr marL="558889" lvl="1" indent="-342900"/>
            <a:r>
              <a:rPr lang="en-AU" dirty="0">
                <a:solidFill>
                  <a:schemeClr val="accent1">
                    <a:lumMod val="40000"/>
                    <a:lumOff val="60000"/>
                  </a:schemeClr>
                </a:solidFill>
              </a:rPr>
              <a:t>Mary gave John a cat for </a:t>
            </a:r>
            <a:r>
              <a:rPr lang="en-AU" dirty="0">
                <a:solidFill>
                  <a:schemeClr val="tx2">
                    <a:lumMod val="75000"/>
                  </a:schemeClr>
                </a:solidFill>
              </a:rPr>
              <a:t>his</a:t>
            </a:r>
            <a:r>
              <a:rPr lang="en-AU" dirty="0">
                <a:solidFill>
                  <a:schemeClr val="accent1">
                    <a:lumMod val="40000"/>
                    <a:lumOff val="60000"/>
                  </a:schemeClr>
                </a:solidFill>
              </a:rPr>
              <a:t> birthday. (</a:t>
            </a:r>
            <a:r>
              <a:rPr lang="en-AU" dirty="0" err="1">
                <a:solidFill>
                  <a:schemeClr val="accent1">
                    <a:lumMod val="40000"/>
                    <a:lumOff val="60000"/>
                  </a:schemeClr>
                </a:solidFill>
              </a:rPr>
              <a:t>i</a:t>
            </a:r>
            <a:r>
              <a:rPr lang="en-AU" dirty="0">
                <a:solidFill>
                  <a:schemeClr val="accent1">
                    <a:lumMod val="40000"/>
                    <a:lumOff val="60000"/>
                  </a:schemeClr>
                </a:solidFill>
              </a:rPr>
              <a:t>) </a:t>
            </a:r>
            <a:r>
              <a:rPr lang="en-AU" dirty="0">
                <a:solidFill>
                  <a:schemeClr val="tx2">
                    <a:lumMod val="75000"/>
                  </a:schemeClr>
                </a:solidFill>
              </a:rPr>
              <a:t>She</a:t>
            </a:r>
            <a:r>
              <a:rPr lang="en-AU" dirty="0">
                <a:solidFill>
                  <a:schemeClr val="accent1">
                    <a:lumMod val="40000"/>
                    <a:lumOff val="60000"/>
                  </a:schemeClr>
                </a:solidFill>
              </a:rPr>
              <a:t> is generous. (ii) </a:t>
            </a:r>
            <a:r>
              <a:rPr lang="en-AU" dirty="0">
                <a:solidFill>
                  <a:schemeClr val="tx2">
                    <a:lumMod val="75000"/>
                  </a:schemeClr>
                </a:solidFill>
              </a:rPr>
              <a:t>He</a:t>
            </a:r>
            <a:r>
              <a:rPr lang="en-AU" dirty="0">
                <a:solidFill>
                  <a:schemeClr val="accent1">
                    <a:lumMod val="40000"/>
                    <a:lumOff val="60000"/>
                  </a:schemeClr>
                </a:solidFill>
              </a:rPr>
              <a:t> was surprised. (iii) </a:t>
            </a:r>
            <a:r>
              <a:rPr lang="en-AU" dirty="0">
                <a:solidFill>
                  <a:schemeClr val="tx2">
                    <a:lumMod val="75000"/>
                  </a:schemeClr>
                </a:solidFill>
              </a:rPr>
              <a:t>He</a:t>
            </a:r>
            <a:r>
              <a:rPr lang="en-AU" dirty="0">
                <a:solidFill>
                  <a:schemeClr val="accent1">
                    <a:lumMod val="40000"/>
                    <a:lumOff val="60000"/>
                  </a:schemeClr>
                </a:solidFill>
              </a:rPr>
              <a:t> is fluffy.</a:t>
            </a:r>
          </a:p>
          <a:p>
            <a:pPr marL="558889" lvl="1" indent="-342900"/>
            <a:r>
              <a:rPr lang="en-AU" dirty="0"/>
              <a:t>his [birthday] obviously refers to John; (</a:t>
            </a:r>
            <a:r>
              <a:rPr lang="en-AU" dirty="0" err="1"/>
              <a:t>i</a:t>
            </a:r>
            <a:r>
              <a:rPr lang="en-AU" dirty="0"/>
              <a:t>) (presumably) refers to Mary; (ii) (presumably) refers to John; and (iii) (presumably) refers to [the] cat.</a:t>
            </a:r>
          </a:p>
          <a:p>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13</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Anaphor</a:t>
            </a:r>
          </a:p>
        </p:txBody>
      </p:sp>
    </p:spTree>
    <p:extLst>
      <p:ext uri="{BB962C8B-B14F-4D97-AF65-F5344CB8AC3E}">
        <p14:creationId xmlns:p14="http://schemas.microsoft.com/office/powerpoint/2010/main" val="626634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1538995"/>
            <a:ext cx="8467006" cy="4376944"/>
          </a:xfrm>
        </p:spPr>
        <p:txBody>
          <a:bodyPr/>
          <a:lstStyle/>
          <a:p>
            <a:r>
              <a:rPr lang="en-AU" sz="2400" dirty="0"/>
              <a:t>What are some useful heuristics (or features) to help resolve anaphora?</a:t>
            </a:r>
          </a:p>
          <a:p>
            <a:pPr marL="342900" indent="-342900">
              <a:buFont typeface="Arial" panose="020B0604020202020204" pitchFamily="34" charset="0"/>
              <a:buChar char="•"/>
            </a:pPr>
            <a:r>
              <a:rPr lang="en-AU" dirty="0"/>
              <a:t>Recency heuristic: given multiple possible referents the mostly intended one is the one most recently used in the text.</a:t>
            </a:r>
          </a:p>
          <a:p>
            <a:pPr marL="342900" indent="-342900">
              <a:buFont typeface="Arial" panose="020B0604020202020204" pitchFamily="34" charset="0"/>
              <a:buChar char="•"/>
            </a:pPr>
            <a:r>
              <a:rPr lang="en-AU" dirty="0"/>
              <a:t>Most likely referent (consistent in meaning with the anaphor) is the focus of the discourse (the “</a:t>
            </a:r>
            <a:r>
              <a:rPr lang="en-AU" dirty="0" err="1"/>
              <a:t>center</a:t>
            </a:r>
            <a:r>
              <a:rPr lang="en-AU" dirty="0"/>
              <a:t>”).</a:t>
            </a:r>
          </a:p>
          <a:p>
            <a:pPr marL="342900" indent="-342900">
              <a:buFont typeface="Arial" panose="020B0604020202020204" pitchFamily="34" charset="0"/>
              <a:buChar char="•"/>
            </a:pPr>
            <a:r>
              <a:rPr lang="en-AU" dirty="0"/>
              <a:t>We can also build a supervised machine learning model, usually based around the semantic properties of the anaphor/nearby words and the sentence/discourse structure.</a:t>
            </a:r>
          </a:p>
          <a:p>
            <a:endParaRPr lang="en-AU" dirty="0"/>
          </a:p>
          <a:p>
            <a:pPr defTabSz="914400">
              <a:spcBef>
                <a:spcPts val="0"/>
              </a:spcBef>
              <a:defRPr/>
            </a:pPr>
            <a:endParaRPr lang="en-AU"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14</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Anaphor</a:t>
            </a:r>
          </a:p>
        </p:txBody>
      </p:sp>
    </p:spTree>
    <p:extLst>
      <p:ext uri="{BB962C8B-B14F-4D97-AF65-F5344CB8AC3E}">
        <p14:creationId xmlns:p14="http://schemas.microsoft.com/office/powerpoint/2010/main" val="2430782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1538995"/>
            <a:ext cx="8467006" cy="4376944"/>
          </a:xfrm>
        </p:spPr>
        <p:txBody>
          <a:bodyPr/>
          <a:lstStyle/>
          <a:p>
            <a:r>
              <a:rPr lang="en-AU" dirty="0"/>
              <a:t>Steps:</a:t>
            </a:r>
          </a:p>
          <a:p>
            <a:pPr marL="457200" indent="-457200">
              <a:buFont typeface="+mj-lt"/>
              <a:buAutoNum type="arabicPeriod"/>
            </a:pPr>
            <a:r>
              <a:rPr lang="en-AU" dirty="0"/>
              <a:t>go to: </a:t>
            </a:r>
            <a:r>
              <a:rPr lang="en-AU" dirty="0">
                <a:hlinkClick r:id="rId3"/>
              </a:rPr>
              <a:t>https://colab.research.google.com/</a:t>
            </a:r>
            <a:endParaRPr lang="en-AU" dirty="0"/>
          </a:p>
          <a:p>
            <a:pPr marL="457200" indent="-457200">
              <a:buFont typeface="+mj-lt"/>
              <a:buAutoNum type="arabicPeriod"/>
            </a:pPr>
            <a:endParaRPr lang="en-AU" dirty="0"/>
          </a:p>
          <a:p>
            <a:pPr marL="457200" indent="-457200" defTabSz="914400">
              <a:spcBef>
                <a:spcPts val="0"/>
              </a:spcBef>
              <a:buFont typeface="+mj-lt"/>
              <a:buAutoNum type="arabicPeriod"/>
              <a:defRPr/>
            </a:pPr>
            <a:r>
              <a:rPr lang="en-AU" dirty="0"/>
              <a:t>Sign up or login to a Google account.</a:t>
            </a:r>
          </a:p>
          <a:p>
            <a:pPr marL="457200" indent="-457200" defTabSz="914400">
              <a:spcBef>
                <a:spcPts val="0"/>
              </a:spcBef>
              <a:buFont typeface="+mj-lt"/>
              <a:buAutoNum type="arabicPeriod"/>
              <a:defRPr/>
            </a:pPr>
            <a:endParaRPr lang="en-AU" dirty="0"/>
          </a:p>
          <a:p>
            <a:pPr marL="457200" indent="-457200" defTabSz="914400">
              <a:spcBef>
                <a:spcPts val="0"/>
              </a:spcBef>
              <a:buFont typeface="+mj-lt"/>
              <a:buAutoNum type="arabicPeriod"/>
              <a:defRPr/>
            </a:pPr>
            <a:r>
              <a:rPr lang="en-AU" dirty="0"/>
              <a:t>File &gt; Upload Notebook</a:t>
            </a:r>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15</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Programming -- BERT</a:t>
            </a:r>
          </a:p>
        </p:txBody>
      </p:sp>
    </p:spTree>
    <p:extLst>
      <p:ext uri="{BB962C8B-B14F-4D97-AF65-F5344CB8AC3E}">
        <p14:creationId xmlns:p14="http://schemas.microsoft.com/office/powerpoint/2010/main" val="42027602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2481056"/>
            <a:ext cx="8467006" cy="4376944"/>
          </a:xfrm>
        </p:spPr>
        <p:txBody>
          <a:bodyPr/>
          <a:lstStyle/>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r>
              <a:rPr lang="en-AU" sz="2400" dirty="0"/>
              <a:t>Contextual Representation</a:t>
            </a:r>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r>
              <a:rPr lang="en-AU" sz="2400" dirty="0"/>
              <a:t>Discourse</a:t>
            </a:r>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2</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US" altLang="zh-CN"/>
              <a:t>Table of Content</a:t>
            </a:r>
            <a:endParaRPr lang="en-AU"/>
          </a:p>
        </p:txBody>
      </p:sp>
    </p:spTree>
    <p:extLst>
      <p:ext uri="{BB962C8B-B14F-4D97-AF65-F5344CB8AC3E}">
        <p14:creationId xmlns:p14="http://schemas.microsoft.com/office/powerpoint/2010/main" val="295291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2160689"/>
            <a:ext cx="8467006" cy="4376944"/>
          </a:xfrm>
        </p:spPr>
        <p:txBody>
          <a:bodyPr/>
          <a:lstStyle/>
          <a:p>
            <a:pPr marR="0" lvl="0" defTabSz="914400" eaLnBrk="1" fontAlgn="auto" latinLnBrk="0" hangingPunct="1">
              <a:lnSpc>
                <a:spcPct val="100000"/>
              </a:lnSpc>
              <a:spcBef>
                <a:spcPts val="0"/>
              </a:spcBef>
              <a:spcAft>
                <a:spcPts val="0"/>
              </a:spcAft>
              <a:buClrTx/>
              <a:buSzTx/>
              <a:tabLst/>
              <a:defRPr/>
            </a:pPr>
            <a:r>
              <a:rPr lang="en-AU" sz="2400" dirty="0"/>
              <a:t>Motivation?</a:t>
            </a:r>
          </a:p>
          <a:p>
            <a:pPr marL="342900" indent="-342900">
              <a:buFont typeface="Arial" panose="020B0604020202020204" pitchFamily="34" charset="0"/>
              <a:buChar char="•"/>
            </a:pPr>
            <a:r>
              <a:rPr lang="en-AU" dirty="0"/>
              <a:t>Language is complex. Context can completely change the meaning of the individual words in a sentence. For example:</a:t>
            </a:r>
          </a:p>
          <a:p>
            <a:pPr marL="558889" lvl="1" indent="-342900">
              <a:buFont typeface="Courier New" panose="02070309020205020404" pitchFamily="49" charset="0"/>
              <a:buChar char="o"/>
            </a:pPr>
            <a:r>
              <a:rPr lang="en-AU" i="1" dirty="0"/>
              <a:t>he sat on the </a:t>
            </a:r>
            <a:r>
              <a:rPr lang="en-AU" b="1" i="1" dirty="0">
                <a:solidFill>
                  <a:schemeClr val="tx1">
                    <a:lumMod val="95000"/>
                    <a:lumOff val="5000"/>
                  </a:schemeClr>
                </a:solidFill>
              </a:rPr>
              <a:t>bank</a:t>
            </a:r>
            <a:r>
              <a:rPr lang="en-AU" i="1" dirty="0"/>
              <a:t> of the river and watched the currents.</a:t>
            </a:r>
          </a:p>
          <a:p>
            <a:pPr marL="558889" lvl="1" indent="-342900">
              <a:buFont typeface="Courier New" panose="02070309020205020404" pitchFamily="49" charset="0"/>
              <a:buChar char="o"/>
            </a:pPr>
            <a:r>
              <a:rPr lang="en-AU" i="1" dirty="0"/>
              <a:t>he cashed a check at the </a:t>
            </a:r>
            <a:r>
              <a:rPr lang="en-AU" b="1" i="1" dirty="0"/>
              <a:t>bank</a:t>
            </a:r>
            <a:r>
              <a:rPr lang="en-AU" i="1" dirty="0"/>
              <a:t>.</a:t>
            </a:r>
          </a:p>
          <a:p>
            <a:pPr marL="558889" lvl="1" indent="-342900">
              <a:buFont typeface="Courier New" panose="02070309020205020404" pitchFamily="49" charset="0"/>
              <a:buChar char="o"/>
            </a:pPr>
            <a:r>
              <a:rPr lang="en-AU" i="1" dirty="0"/>
              <a:t>the coin </a:t>
            </a:r>
            <a:r>
              <a:rPr lang="en-AU" b="1" i="1" dirty="0"/>
              <a:t>bank</a:t>
            </a:r>
            <a:r>
              <a:rPr lang="en-AU" i="1" dirty="0"/>
              <a:t> was empty.</a:t>
            </a:r>
            <a:endParaRPr lang="en-AU" dirty="0"/>
          </a:p>
          <a:p>
            <a:pPr marR="0" lvl="0" defTabSz="914400" eaLnBrk="1" fontAlgn="auto" latinLnBrk="0" hangingPunct="1">
              <a:lnSpc>
                <a:spcPct val="100000"/>
              </a:lnSpc>
              <a:spcBef>
                <a:spcPts val="0"/>
              </a:spcBef>
              <a:spcAft>
                <a:spcPts val="0"/>
              </a:spcAft>
              <a:buClrTx/>
              <a:buSzTx/>
              <a:tabLst/>
              <a:defRPr/>
            </a:pPr>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3</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Contextual representation</a:t>
            </a:r>
          </a:p>
        </p:txBody>
      </p:sp>
    </p:spTree>
    <p:extLst>
      <p:ext uri="{BB962C8B-B14F-4D97-AF65-F5344CB8AC3E}">
        <p14:creationId xmlns:p14="http://schemas.microsoft.com/office/powerpoint/2010/main" val="296257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2160689"/>
            <a:ext cx="8467006" cy="4376944"/>
          </a:xfrm>
        </p:spPr>
        <p:txBody>
          <a:bodyPr/>
          <a:lstStyle/>
          <a:p>
            <a:pPr marR="0" lvl="0" defTabSz="914400" eaLnBrk="1" fontAlgn="auto" latinLnBrk="0" hangingPunct="1">
              <a:lnSpc>
                <a:spcPct val="100000"/>
              </a:lnSpc>
              <a:spcBef>
                <a:spcPts val="0"/>
              </a:spcBef>
              <a:spcAft>
                <a:spcPts val="0"/>
              </a:spcAft>
              <a:buClrTx/>
              <a:buSzTx/>
              <a:tabLst/>
              <a:defRPr/>
            </a:pPr>
            <a:r>
              <a:rPr lang="en-AU" sz="2400" dirty="0"/>
              <a:t>What is contextual representation?</a:t>
            </a:r>
          </a:p>
          <a:p>
            <a:pPr marL="342900" indent="-342900">
              <a:buFont typeface="Arial" panose="020B0604020202020204" pitchFamily="34" charset="0"/>
              <a:buChar char="•"/>
            </a:pPr>
            <a:r>
              <a:rPr lang="en-AU" dirty="0"/>
              <a:t>Representations based on a particular usage. It captures the different senses or nuances of the word depending on the context.</a:t>
            </a:r>
          </a:p>
          <a:p>
            <a:pPr marL="342900" indent="-342900">
              <a:buFont typeface="Arial" panose="020B0604020202020204" pitchFamily="34" charset="0"/>
              <a:buChar char="•"/>
            </a:pPr>
            <a:r>
              <a:rPr lang="en-AU" dirty="0"/>
              <a:t>Different to word embeddings (e.g.Word2Vec).</a:t>
            </a:r>
          </a:p>
          <a:p>
            <a:pPr marL="342900" indent="-342900">
              <a:buFont typeface="Arial" panose="020B0604020202020204" pitchFamily="34" charset="0"/>
              <a:buChar char="•"/>
            </a:pPr>
            <a:r>
              <a:rPr lang="en-AU" dirty="0"/>
              <a:t>Contextual representations that are pre-trained on large data can be seen as a model that has obtained fairly comprehensive knowledge about the language.</a:t>
            </a:r>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4</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Contextual representation</a:t>
            </a:r>
          </a:p>
        </p:txBody>
      </p:sp>
    </p:spTree>
    <p:extLst>
      <p:ext uri="{BB962C8B-B14F-4D97-AF65-F5344CB8AC3E}">
        <p14:creationId xmlns:p14="http://schemas.microsoft.com/office/powerpoint/2010/main" val="503333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screenshot of a cell phone&#10;&#10;Description automatically generated">
            <a:extLst>
              <a:ext uri="{FF2B5EF4-FFF2-40B4-BE49-F238E27FC236}">
                <a16:creationId xmlns:a16="http://schemas.microsoft.com/office/drawing/2014/main" id="{D28C52FF-2016-6446-815E-C3F846F954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282426"/>
            <a:ext cx="3678960" cy="4656513"/>
          </a:xfrm>
          <a:prstGeom prst="rect">
            <a:avLst/>
          </a:prstGeom>
        </p:spPr>
      </p:pic>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1538995"/>
            <a:ext cx="4669333" cy="4376944"/>
          </a:xfrm>
        </p:spPr>
        <p:txBody>
          <a:bodyPr/>
          <a:lstStyle/>
          <a:p>
            <a:pPr marR="0" lvl="0" defTabSz="914400" eaLnBrk="1" fontAlgn="auto" latinLnBrk="0" hangingPunct="1">
              <a:lnSpc>
                <a:spcPct val="100000"/>
              </a:lnSpc>
              <a:spcBef>
                <a:spcPts val="0"/>
              </a:spcBef>
              <a:spcAft>
                <a:spcPts val="0"/>
              </a:spcAft>
              <a:buClrTx/>
              <a:buSzTx/>
              <a:tabLst/>
              <a:defRPr/>
            </a:pPr>
            <a:r>
              <a:rPr lang="en-AU" sz="2400" dirty="0"/>
              <a:t>What is transformer?</a:t>
            </a:r>
          </a:p>
          <a:p>
            <a:pPr marL="342900" lvl="0" indent="-342900" defTabSz="914400">
              <a:spcBef>
                <a:spcPts val="0"/>
              </a:spcBef>
              <a:buFont typeface="Arial" panose="020B0604020202020204" pitchFamily="34" charset="0"/>
              <a:buChar char="•"/>
              <a:defRPr/>
            </a:pPr>
            <a:r>
              <a:rPr lang="en-AU" dirty="0"/>
              <a:t>Encoder-Decoder structure: The Encoder is on the left and the Decoder is on the right.</a:t>
            </a:r>
          </a:p>
          <a:p>
            <a:pPr marL="342900" lvl="0" indent="-342900" defTabSz="914400">
              <a:spcBef>
                <a:spcPts val="0"/>
              </a:spcBef>
              <a:buFont typeface="Arial" panose="020B0604020202020204" pitchFamily="34" charset="0"/>
              <a:buChar char="•"/>
              <a:defRPr/>
            </a:pPr>
            <a:r>
              <a:rPr lang="en-AU" dirty="0"/>
              <a:t>Both Encoder and Decoder are composed of modules that can be stacked on top of each other multiple times.</a:t>
            </a:r>
          </a:p>
          <a:p>
            <a:pPr marL="342900" lvl="0" indent="-342900" defTabSz="914400">
              <a:spcBef>
                <a:spcPts val="0"/>
              </a:spcBef>
              <a:buFont typeface="Arial" panose="020B0604020202020204" pitchFamily="34" charset="0"/>
              <a:buChar char="•"/>
              <a:defRPr/>
            </a:pPr>
            <a:r>
              <a:rPr lang="en-AU" dirty="0"/>
              <a:t>Positional Encoding: The model need to somehow give every word/part in the sequence a relative position since a sequence depends on the order of its elements.</a:t>
            </a: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5</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Transformer</a:t>
            </a:r>
          </a:p>
        </p:txBody>
      </p:sp>
      <p:sp>
        <p:nvSpPr>
          <p:cNvPr id="9" name="TextBox 8">
            <a:extLst>
              <a:ext uri="{FF2B5EF4-FFF2-40B4-BE49-F238E27FC236}">
                <a16:creationId xmlns:a16="http://schemas.microsoft.com/office/drawing/2014/main" id="{DBB55542-7646-C144-851B-A9FE7099948C}"/>
              </a:ext>
            </a:extLst>
          </p:cNvPr>
          <p:cNvSpPr txBox="1"/>
          <p:nvPr/>
        </p:nvSpPr>
        <p:spPr>
          <a:xfrm>
            <a:off x="4894699" y="5934689"/>
            <a:ext cx="3356261" cy="246221"/>
          </a:xfrm>
          <a:prstGeom prst="rect">
            <a:avLst/>
          </a:prstGeom>
          <a:noFill/>
        </p:spPr>
        <p:txBody>
          <a:bodyPr wrap="square" rtlCol="0">
            <a:spAutoFit/>
          </a:bodyPr>
          <a:lstStyle/>
          <a:p>
            <a:r>
              <a:rPr lang="en-US" sz="1000" dirty="0">
                <a:solidFill>
                  <a:schemeClr val="bg1">
                    <a:lumMod val="50000"/>
                  </a:schemeClr>
                </a:solidFill>
              </a:rPr>
              <a:t>Figure from ‘Attention is all your need’ </a:t>
            </a:r>
            <a:r>
              <a:rPr lang="en-AU" sz="1000" i="1" dirty="0">
                <a:solidFill>
                  <a:schemeClr val="bg1">
                    <a:lumMod val="50000"/>
                  </a:schemeClr>
                </a:solidFill>
              </a:rPr>
              <a:t>by Vaswani et al.</a:t>
            </a:r>
            <a:endParaRPr lang="en-US" sz="1000" dirty="0">
              <a:solidFill>
                <a:schemeClr val="bg1">
                  <a:lumMod val="50000"/>
                </a:schemeClr>
              </a:solidFill>
            </a:endParaRPr>
          </a:p>
        </p:txBody>
      </p:sp>
    </p:spTree>
    <p:extLst>
      <p:ext uri="{BB962C8B-B14F-4D97-AF65-F5344CB8AC3E}">
        <p14:creationId xmlns:p14="http://schemas.microsoft.com/office/powerpoint/2010/main" val="1254870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1985553"/>
            <a:ext cx="3247857" cy="3930385"/>
          </a:xfrm>
        </p:spPr>
        <p:txBody>
          <a:bodyPr/>
          <a:lstStyle/>
          <a:p>
            <a:pPr marL="342900" indent="-342900">
              <a:buFont typeface="Arial" panose="020B0604020202020204" pitchFamily="34" charset="0"/>
              <a:buChar char="•"/>
            </a:pPr>
            <a:r>
              <a:rPr lang="en-AU" dirty="0"/>
              <a:t>Transformer uses attention to capture dependencies between words.</a:t>
            </a:r>
          </a:p>
          <a:p>
            <a:pPr marL="342900" indent="-342900">
              <a:buFont typeface="Arial" panose="020B0604020202020204" pitchFamily="34" charset="0"/>
              <a:buChar char="•"/>
            </a:pPr>
            <a:r>
              <a:rPr lang="en-AU" dirty="0"/>
              <a:t>For each target word in a sentence, transformer attends to every other words in the sentence to create its contextual embeddings.</a:t>
            </a:r>
          </a:p>
          <a:p>
            <a:endParaRPr lang="en-AU" dirty="0"/>
          </a:p>
          <a:p>
            <a:endParaRPr lang="en-AU" dirty="0"/>
          </a:p>
          <a:p>
            <a:pPr marR="0" lvl="0" defTabSz="914400" eaLnBrk="1" fontAlgn="auto" latinLnBrk="0" hangingPunct="1">
              <a:lnSpc>
                <a:spcPct val="100000"/>
              </a:lnSpc>
              <a:spcBef>
                <a:spcPts val="0"/>
              </a:spcBef>
              <a:spcAft>
                <a:spcPts val="0"/>
              </a:spcAft>
              <a:buClrTx/>
              <a:buSzTx/>
              <a:tabLst/>
              <a:defRPr/>
            </a:pPr>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6</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Transformer</a:t>
            </a:r>
          </a:p>
        </p:txBody>
      </p:sp>
      <p:pic>
        <p:nvPicPr>
          <p:cNvPr id="10" name="Picture 9" descr="A close up of a logo&#10;&#10;Description automatically generated">
            <a:extLst>
              <a:ext uri="{FF2B5EF4-FFF2-40B4-BE49-F238E27FC236}">
                <a16:creationId xmlns:a16="http://schemas.microsoft.com/office/drawing/2014/main" id="{BA48895D-9FC2-F841-AD94-1190547740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74720" y="1985553"/>
            <a:ext cx="5185954" cy="4589569"/>
          </a:xfrm>
          <a:prstGeom prst="rect">
            <a:avLst/>
          </a:prstGeom>
        </p:spPr>
      </p:pic>
      <p:sp>
        <p:nvSpPr>
          <p:cNvPr id="13" name="Content Placeholder 6">
            <a:extLst>
              <a:ext uri="{FF2B5EF4-FFF2-40B4-BE49-F238E27FC236}">
                <a16:creationId xmlns:a16="http://schemas.microsoft.com/office/drawing/2014/main" id="{7FF3AFB2-52F4-6844-A28A-A4E93AB51427}"/>
              </a:ext>
            </a:extLst>
          </p:cNvPr>
          <p:cNvSpPr txBox="1">
            <a:spLocks/>
          </p:cNvSpPr>
          <p:nvPr/>
        </p:nvSpPr>
        <p:spPr>
          <a:xfrm>
            <a:off x="483326" y="1430439"/>
            <a:ext cx="8467006" cy="555115"/>
          </a:xfrm>
          <a:prstGeom prst="rect">
            <a:avLst/>
          </a:prstGeom>
        </p:spPr>
        <p:txBody>
          <a:bodyPr vert="horz" lIns="91440" tIns="45720" rIns="91440" bIns="45720" rtlCol="0">
            <a:noAutofit/>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a:lstStyle>
          <a:p>
            <a:r>
              <a:rPr lang="en-AU" sz="2400" dirty="0"/>
              <a:t>How does a transformer captures dependencies between words?</a:t>
            </a:r>
          </a:p>
        </p:txBody>
      </p:sp>
    </p:spTree>
    <p:extLst>
      <p:ext uri="{BB962C8B-B14F-4D97-AF65-F5344CB8AC3E}">
        <p14:creationId xmlns:p14="http://schemas.microsoft.com/office/powerpoint/2010/main" val="1316194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1538995"/>
            <a:ext cx="8467006" cy="4376944"/>
          </a:xfrm>
        </p:spPr>
        <p:txBody>
          <a:bodyPr/>
          <a:lstStyle/>
          <a:p>
            <a:endParaRPr lang="en-AU" dirty="0"/>
          </a:p>
          <a:p>
            <a:endParaRPr lang="en-AU" dirty="0"/>
          </a:p>
          <a:p>
            <a:pPr marR="0" lvl="0" defTabSz="914400" eaLnBrk="1" fontAlgn="auto" latinLnBrk="0" hangingPunct="1">
              <a:lnSpc>
                <a:spcPct val="100000"/>
              </a:lnSpc>
              <a:spcBef>
                <a:spcPts val="0"/>
              </a:spcBef>
              <a:spcAft>
                <a:spcPts val="0"/>
              </a:spcAft>
              <a:buClrTx/>
              <a:buSzTx/>
              <a:tabLst/>
              <a:defRPr/>
            </a:pPr>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7</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Attention</a:t>
            </a:r>
          </a:p>
        </p:txBody>
      </p:sp>
      <p:pic>
        <p:nvPicPr>
          <p:cNvPr id="5" name="Picture 4" descr="A close up of a logo&#10;&#10;Description automatically generated">
            <a:extLst>
              <a:ext uri="{FF2B5EF4-FFF2-40B4-BE49-F238E27FC236}">
                <a16:creationId xmlns:a16="http://schemas.microsoft.com/office/drawing/2014/main" id="{43656AD2-0427-454C-A2AD-6C681C00F1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3373" y="1453753"/>
            <a:ext cx="4597400" cy="863600"/>
          </a:xfrm>
          <a:prstGeom prst="rect">
            <a:avLst/>
          </a:prstGeom>
        </p:spPr>
      </p:pic>
      <p:pic>
        <p:nvPicPr>
          <p:cNvPr id="12" name="Picture 11" descr="A picture containing screenshot&#10;&#10;Description automatically generated">
            <a:extLst>
              <a:ext uri="{FF2B5EF4-FFF2-40B4-BE49-F238E27FC236}">
                <a16:creationId xmlns:a16="http://schemas.microsoft.com/office/drawing/2014/main" id="{E92F3D9A-2285-554B-9938-81E7754953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3572" y="2573922"/>
            <a:ext cx="6721871" cy="3889012"/>
          </a:xfrm>
          <a:prstGeom prst="rect">
            <a:avLst/>
          </a:prstGeom>
        </p:spPr>
      </p:pic>
      <p:sp>
        <p:nvSpPr>
          <p:cNvPr id="13" name="TextBox 12">
            <a:extLst>
              <a:ext uri="{FF2B5EF4-FFF2-40B4-BE49-F238E27FC236}">
                <a16:creationId xmlns:a16="http://schemas.microsoft.com/office/drawing/2014/main" id="{F8C06371-9A73-4C4D-8D86-A68B862E7467}"/>
              </a:ext>
            </a:extLst>
          </p:cNvPr>
          <p:cNvSpPr txBox="1"/>
          <p:nvPr/>
        </p:nvSpPr>
        <p:spPr>
          <a:xfrm>
            <a:off x="2313019" y="6414522"/>
            <a:ext cx="5441105" cy="246221"/>
          </a:xfrm>
          <a:prstGeom prst="rect">
            <a:avLst/>
          </a:prstGeom>
          <a:noFill/>
        </p:spPr>
        <p:txBody>
          <a:bodyPr wrap="square" rtlCol="0">
            <a:spAutoFit/>
          </a:bodyPr>
          <a:lstStyle/>
          <a:p>
            <a:r>
              <a:rPr lang="en-US" sz="1000" dirty="0">
                <a:solidFill>
                  <a:schemeClr val="bg1">
                    <a:lumMod val="50000"/>
                  </a:schemeClr>
                </a:solidFill>
              </a:rPr>
              <a:t>Figure from ‘Attention is all your need’ </a:t>
            </a:r>
            <a:r>
              <a:rPr lang="en-AU" sz="1000" i="1" dirty="0">
                <a:solidFill>
                  <a:schemeClr val="bg1">
                    <a:lumMod val="50000"/>
                  </a:schemeClr>
                </a:solidFill>
              </a:rPr>
              <a:t>by Vaswani et al.</a:t>
            </a:r>
            <a:endParaRPr lang="en-US" sz="1000" dirty="0">
              <a:solidFill>
                <a:schemeClr val="bg1">
                  <a:lumMod val="50000"/>
                </a:schemeClr>
              </a:solidFill>
            </a:endParaRPr>
          </a:p>
        </p:txBody>
      </p:sp>
    </p:spTree>
    <p:extLst>
      <p:ext uri="{BB962C8B-B14F-4D97-AF65-F5344CB8AC3E}">
        <p14:creationId xmlns:p14="http://schemas.microsoft.com/office/powerpoint/2010/main" val="123441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1538995"/>
            <a:ext cx="8467006" cy="4376944"/>
          </a:xfrm>
        </p:spPr>
        <p:txBody>
          <a:bodyPr/>
          <a:lstStyle/>
          <a:p>
            <a:r>
              <a:rPr lang="en-AU" sz="2400" dirty="0"/>
              <a:t>What advantages does transformer have compared to RNN?</a:t>
            </a:r>
          </a:p>
          <a:p>
            <a:r>
              <a:rPr lang="en-AU" dirty="0"/>
              <a:t>Transformer allows for significantly more parallelization. While RNN relies on sequential processing. This allows transformer-based models to scale to very large data that is difficult for RNN-based models.</a:t>
            </a:r>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8</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Transformer </a:t>
            </a:r>
            <a:r>
              <a:rPr lang="en-AU" dirty="0" err="1"/>
              <a:t>v.s</a:t>
            </a:r>
            <a:r>
              <a:rPr lang="en-AU" dirty="0"/>
              <a:t>. RNN</a:t>
            </a:r>
          </a:p>
        </p:txBody>
      </p:sp>
    </p:spTree>
    <p:extLst>
      <p:ext uri="{BB962C8B-B14F-4D97-AF65-F5344CB8AC3E}">
        <p14:creationId xmlns:p14="http://schemas.microsoft.com/office/powerpoint/2010/main" val="2829244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39AB5AAD-D2D2-4F21-A85A-74BBC76063D7}"/>
              </a:ext>
            </a:extLst>
          </p:cNvPr>
          <p:cNvSpPr>
            <a:spLocks noGrp="1"/>
          </p:cNvSpPr>
          <p:nvPr>
            <p:ph idx="1"/>
          </p:nvPr>
        </p:nvSpPr>
        <p:spPr>
          <a:xfrm>
            <a:off x="318303" y="1538995"/>
            <a:ext cx="8467006" cy="4376944"/>
          </a:xfrm>
        </p:spPr>
        <p:txBody>
          <a:bodyPr/>
          <a:lstStyle/>
          <a:p>
            <a:r>
              <a:rPr lang="en-AU" sz="2400" dirty="0"/>
              <a:t>What advantages does transformer have compared to RNN?</a:t>
            </a:r>
          </a:p>
          <a:p>
            <a:r>
              <a:rPr lang="en-AU" dirty="0"/>
              <a:t>Transformer allows for significantly more parallelization. While RNN relies on sequential processing. This allows transformer-based models to scale to very large data that is difficult for RNN-based models.</a:t>
            </a:r>
          </a:p>
          <a:p>
            <a:endParaRPr lang="en-AU" dirty="0"/>
          </a:p>
          <a:p>
            <a:endParaRPr lang="en-AU" sz="2400" dirty="0"/>
          </a:p>
          <a:p>
            <a:pPr marL="457200" marR="0" lvl="0" indent="-457200" defTabSz="914400" eaLnBrk="1" fontAlgn="auto" latinLnBrk="0" hangingPunct="1">
              <a:lnSpc>
                <a:spcPct val="100000"/>
              </a:lnSpc>
              <a:spcBef>
                <a:spcPts val="0"/>
              </a:spcBef>
              <a:spcAft>
                <a:spcPts val="0"/>
              </a:spcAft>
              <a:buClrTx/>
              <a:buSzTx/>
              <a:buFont typeface="+mj-lt"/>
              <a:buAutoNum type="arabicPeriod"/>
              <a:tabLst/>
              <a:defRPr/>
            </a:pPr>
            <a:endParaRPr lang="en-AU" sz="2400" dirty="0"/>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9</a:t>
            </a:fld>
            <a:endParaRPr lang="en-AU" noProof="0"/>
          </a:p>
        </p:txBody>
      </p:sp>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r>
              <a:rPr lang="en-AU" dirty="0"/>
              <a:t>Transformer </a:t>
            </a:r>
            <a:r>
              <a:rPr lang="en-AU" dirty="0" err="1"/>
              <a:t>v.s</a:t>
            </a:r>
            <a:r>
              <a:rPr lang="en-AU" dirty="0"/>
              <a:t>. RNN</a:t>
            </a:r>
          </a:p>
        </p:txBody>
      </p:sp>
      <p:pic>
        <p:nvPicPr>
          <p:cNvPr id="6" name="Picture 5" descr="A close up of a map&#10;&#10;Description automatically generated">
            <a:extLst>
              <a:ext uri="{FF2B5EF4-FFF2-40B4-BE49-F238E27FC236}">
                <a16:creationId xmlns:a16="http://schemas.microsoft.com/office/drawing/2014/main" id="{2B09CCDE-FDAD-6C4F-9703-6F62C65191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3002" y="3071239"/>
            <a:ext cx="6519905" cy="3093991"/>
          </a:xfrm>
          <a:prstGeom prst="rect">
            <a:avLst/>
          </a:prstGeom>
        </p:spPr>
      </p:pic>
      <p:sp>
        <p:nvSpPr>
          <p:cNvPr id="8" name="TextBox 7">
            <a:extLst>
              <a:ext uri="{FF2B5EF4-FFF2-40B4-BE49-F238E27FC236}">
                <a16:creationId xmlns:a16="http://schemas.microsoft.com/office/drawing/2014/main" id="{781100C0-E89F-1C4C-B5FE-2F818CC528DB}"/>
              </a:ext>
            </a:extLst>
          </p:cNvPr>
          <p:cNvSpPr txBox="1"/>
          <p:nvPr/>
        </p:nvSpPr>
        <p:spPr>
          <a:xfrm>
            <a:off x="2071802" y="6339823"/>
            <a:ext cx="5441105" cy="246221"/>
          </a:xfrm>
          <a:prstGeom prst="rect">
            <a:avLst/>
          </a:prstGeom>
          <a:noFill/>
        </p:spPr>
        <p:txBody>
          <a:bodyPr wrap="square" rtlCol="0">
            <a:spAutoFit/>
          </a:bodyPr>
          <a:lstStyle/>
          <a:p>
            <a:r>
              <a:rPr lang="en-US" sz="1000" dirty="0">
                <a:solidFill>
                  <a:schemeClr val="bg1">
                    <a:lumMod val="50000"/>
                  </a:schemeClr>
                </a:solidFill>
              </a:rPr>
              <a:t>Figure from ‘</a:t>
            </a:r>
            <a:r>
              <a:rPr lang="en-AU" sz="1000" b="1" dirty="0">
                <a:solidFill>
                  <a:schemeClr val="bg1">
                    <a:lumMod val="50000"/>
                  </a:schemeClr>
                </a:solidFill>
              </a:rPr>
              <a:t>A Comparative Study on Transformer vs RNN in Speech Applications’</a:t>
            </a:r>
            <a:endParaRPr lang="en-US" sz="1000" dirty="0">
              <a:solidFill>
                <a:schemeClr val="bg1">
                  <a:lumMod val="50000"/>
                </a:schemeClr>
              </a:solidFill>
            </a:endParaRPr>
          </a:p>
        </p:txBody>
      </p:sp>
    </p:spTree>
    <p:extLst>
      <p:ext uri="{BB962C8B-B14F-4D97-AF65-F5344CB8AC3E}">
        <p14:creationId xmlns:p14="http://schemas.microsoft.com/office/powerpoint/2010/main" val="4092790420"/>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4x3" id="{BDD74A5E-40DF-4BE2-A2E2-8F4B3D2BF403}" vid="{46240DC9-CC04-46E8-AB02-02D360500105}"/>
    </a:ext>
  </a:extLst>
</a:theme>
</file>

<file path=ppt/theme/theme2.xml><?xml version="1.0" encoding="utf-8"?>
<a:theme xmlns:a="http://schemas.openxmlformats.org/drawingml/2006/main" name="University of Melbourne Patterns">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4x3" id="{BDD74A5E-40DF-4BE2-A2E2-8F4B3D2BF403}" vid="{A1715675-C765-43F6-B16D-7036F6618158}"/>
    </a:ext>
  </a:extLst>
</a:theme>
</file>

<file path=ppt/theme/theme3.xml><?xml version="1.0" encoding="utf-8"?>
<a:theme xmlns:a="http://schemas.openxmlformats.org/drawingml/2006/main" name="University of Melbourne-Layout B">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4x3" id="{BDD74A5E-40DF-4BE2-A2E2-8F4B3D2BF403}" vid="{AB3D5D72-B3B0-4A06-B75C-2C108C82FEA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UoM-PowerPoint-template-4x3</Template>
  <TotalTime>1711</TotalTime>
  <Words>1651</Words>
  <Application>Microsoft Macintosh PowerPoint</Application>
  <PresentationFormat>On-screen Show (4:3)</PresentationFormat>
  <Paragraphs>125</Paragraphs>
  <Slides>15</Slides>
  <Notes>15</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15</vt:i4>
      </vt:variant>
    </vt:vector>
  </HeadingPairs>
  <TitlesOfParts>
    <vt:vector size="22" baseType="lpstr">
      <vt:lpstr>Arial</vt:lpstr>
      <vt:lpstr>Calibri</vt:lpstr>
      <vt:lpstr>Courier New</vt:lpstr>
      <vt:lpstr>Georgia</vt:lpstr>
      <vt:lpstr>University of Melbourne</vt:lpstr>
      <vt:lpstr>University of Melbourne Patterns</vt:lpstr>
      <vt:lpstr>University of Melbourne-Layout B</vt:lpstr>
      <vt:lpstr>PowerPoint Presentation</vt:lpstr>
      <vt:lpstr>Table of Content</vt:lpstr>
      <vt:lpstr>Contextual representation</vt:lpstr>
      <vt:lpstr>Contextual representation</vt:lpstr>
      <vt:lpstr>Transformer</vt:lpstr>
      <vt:lpstr>Transformer</vt:lpstr>
      <vt:lpstr>Attention</vt:lpstr>
      <vt:lpstr>Transformer v.s. RNN</vt:lpstr>
      <vt:lpstr>Transformer v.s. RNN</vt:lpstr>
      <vt:lpstr>Transformer v.s. RNN</vt:lpstr>
      <vt:lpstr>Discourse</vt:lpstr>
      <vt:lpstr>Anaphor</vt:lpstr>
      <vt:lpstr>Anaphor</vt:lpstr>
      <vt:lpstr>Anaphor</vt:lpstr>
      <vt:lpstr>Programming -- BERT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Zenan Zhai</dc:creator>
  <cp:lastModifiedBy>Haonan Li</cp:lastModifiedBy>
  <cp:revision>34</cp:revision>
  <dcterms:created xsi:type="dcterms:W3CDTF">2020-03-21T07:45:38Z</dcterms:created>
  <dcterms:modified xsi:type="dcterms:W3CDTF">2020-05-04T04:58:51Z</dcterms:modified>
</cp:coreProperties>
</file>

<file path=docProps/thumbnail.jpeg>
</file>